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64" r:id="rId2"/>
    <p:sldId id="263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56" autoAdjust="0"/>
  </p:normalViewPr>
  <p:slideViewPr>
    <p:cSldViewPr snapToGrid="0" snapToObjects="1">
      <p:cViewPr varScale="1">
        <p:scale>
          <a:sx n="95" d="100"/>
          <a:sy n="95" d="100"/>
        </p:scale>
        <p:origin x="-11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F8C9F-5198-7542-9AD7-82FFEED2AFE7}" type="datetimeFigureOut">
              <a:rPr lang="en-US" smtClean="0"/>
              <a:t>8/10/15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98248-AB49-0645-86D3-343844BB0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98248-AB49-0645-86D3-343844BB00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8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F658D-FB16-1443-B1C9-8584F517707F}" type="datetimeFigureOut">
              <a:rPr lang="en-US" smtClean="0"/>
              <a:t>8/10/15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29CC7-F437-9041-B796-9A3A4F41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10 at 4.21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97" y="0"/>
            <a:ext cx="5281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ernacle_Infographic_HighRes cop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7" y="569371"/>
            <a:ext cx="8808239" cy="57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hkan5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96" y="0"/>
            <a:ext cx="60290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604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rk of the Covene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43" y="0"/>
            <a:ext cx="936487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4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ercy se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k-clou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9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veil-to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52"/>
            <a:ext cx="5287266" cy="363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oly of Holi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8" y="0"/>
            <a:ext cx="3608248" cy="409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Earthquake_Following_the_Death_of_Jesus_0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3525" r="1666" b="4633"/>
          <a:stretch/>
        </p:blipFill>
        <p:spPr>
          <a:xfrm>
            <a:off x="0" y="3755161"/>
            <a:ext cx="4814844" cy="310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tissot-confession-of-the-centurion-714x423 cop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44" y="4097931"/>
            <a:ext cx="4329156" cy="276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3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109</TotalTime>
  <Words>1</Words>
  <Application>Microsoft Macintosh PowerPoint</Application>
  <PresentationFormat>On-screen Show (4:3)</PresentationFormat>
  <Paragraphs>1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DOCJ 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Lashona Hypolite</dc:creator>
  <cp:lastModifiedBy>Byron Hypolite</cp:lastModifiedBy>
  <cp:revision>10</cp:revision>
  <dcterms:created xsi:type="dcterms:W3CDTF">2015-02-04T03:59:56Z</dcterms:created>
  <dcterms:modified xsi:type="dcterms:W3CDTF">2015-08-10T21:37:02Z</dcterms:modified>
</cp:coreProperties>
</file>