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media/audio1.bin" ContentType="audio/unknown"/>
  <Override PartName="/ppt/theme/theme2.xml" ContentType="application/vnd.openxmlformats-officedocument.theme+xml"/>
  <Override PartName="/ppt/media/audio2.bin" ContentType="audio/unknown"/>
  <Override PartName="/ppt/media/audio3.bin" ContentType="audio/unknown"/>
  <Override PartName="/ppt/media/audio4.bin" ContentType="audio/unknown"/>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5.bin" ContentType="audio/unknown"/>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256" r:id="rId2"/>
    <p:sldId id="292" r:id="rId3"/>
    <p:sldId id="257" r:id="rId4"/>
    <p:sldId id="294" r:id="rId5"/>
    <p:sldId id="258" r:id="rId6"/>
    <p:sldId id="259" r:id="rId7"/>
    <p:sldId id="260" r:id="rId8"/>
    <p:sldId id="293" r:id="rId9"/>
    <p:sldId id="262" r:id="rId10"/>
    <p:sldId id="264" r:id="rId11"/>
    <p:sldId id="295" r:id="rId12"/>
    <p:sldId id="268" r:id="rId13"/>
    <p:sldId id="296" r:id="rId14"/>
    <p:sldId id="308" r:id="rId15"/>
    <p:sldId id="269" r:id="rId16"/>
    <p:sldId id="297" r:id="rId17"/>
    <p:sldId id="298" r:id="rId18"/>
    <p:sldId id="299" r:id="rId19"/>
    <p:sldId id="270" r:id="rId20"/>
    <p:sldId id="271" r:id="rId21"/>
    <p:sldId id="272" r:id="rId22"/>
    <p:sldId id="273" r:id="rId23"/>
    <p:sldId id="300" r:id="rId24"/>
    <p:sldId id="302" r:id="rId25"/>
    <p:sldId id="301" r:id="rId26"/>
    <p:sldId id="274" r:id="rId27"/>
    <p:sldId id="275" r:id="rId28"/>
    <p:sldId id="276" r:id="rId29"/>
    <p:sldId id="277" r:id="rId30"/>
    <p:sldId id="278" r:id="rId31"/>
    <p:sldId id="303" r:id="rId32"/>
    <p:sldId id="279" r:id="rId33"/>
    <p:sldId id="280" r:id="rId34"/>
    <p:sldId id="281" r:id="rId35"/>
    <p:sldId id="304" r:id="rId36"/>
    <p:sldId id="282" r:id="rId37"/>
    <p:sldId id="283" r:id="rId38"/>
    <p:sldId id="284" r:id="rId39"/>
    <p:sldId id="285" r:id="rId40"/>
    <p:sldId id="286" r:id="rId41"/>
    <p:sldId id="287" r:id="rId42"/>
    <p:sldId id="288" r:id="rId43"/>
    <p:sldId id="305" r:id="rId44"/>
    <p:sldId id="306" r:id="rId45"/>
    <p:sldId id="307" r:id="rId46"/>
    <p:sldId id="289"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2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63" autoAdjust="0"/>
    <p:restoredTop sz="94640" autoAdjust="0"/>
  </p:normalViewPr>
  <p:slideViewPr>
    <p:cSldViewPr snapToGrid="0" snapToObjects="1">
      <p:cViewPr>
        <p:scale>
          <a:sx n="75" d="100"/>
          <a:sy n="75" d="100"/>
        </p:scale>
        <p:origin x="-1976" y="-4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4B9D22-457B-714C-AD97-C1CBF4EE55D4}" type="datetimeFigureOut">
              <a:rPr lang="en-US" smtClean="0"/>
              <a:t>10/11/16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B6AA97-066C-9342-9B75-A6F70C67DAF5}" type="slidenum">
              <a:rPr lang="en-US" smtClean="0"/>
              <a:t>‹#›</a:t>
            </a:fld>
            <a:endParaRPr lang="en-US"/>
          </a:p>
        </p:txBody>
      </p:sp>
    </p:spTree>
    <p:extLst>
      <p:ext uri="{BB962C8B-B14F-4D97-AF65-F5344CB8AC3E}">
        <p14:creationId xmlns:p14="http://schemas.microsoft.com/office/powerpoint/2010/main" val="22893057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B6AA97-066C-9342-9B75-A6F70C67DAF5}" type="slidenum">
              <a:rPr lang="en-US" smtClean="0"/>
              <a:t>12</a:t>
            </a:fld>
            <a:endParaRPr lang="en-US"/>
          </a:p>
        </p:txBody>
      </p:sp>
    </p:spTree>
    <p:extLst>
      <p:ext uri="{BB962C8B-B14F-4D97-AF65-F5344CB8AC3E}">
        <p14:creationId xmlns:p14="http://schemas.microsoft.com/office/powerpoint/2010/main" val="1144828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B6AA97-066C-9342-9B75-A6F70C67DAF5}" type="slidenum">
              <a:rPr lang="en-US" smtClean="0"/>
              <a:t>38</a:t>
            </a:fld>
            <a:endParaRPr lang="en-US"/>
          </a:p>
        </p:txBody>
      </p:sp>
    </p:spTree>
    <p:extLst>
      <p:ext uri="{BB962C8B-B14F-4D97-AF65-F5344CB8AC3E}">
        <p14:creationId xmlns:p14="http://schemas.microsoft.com/office/powerpoint/2010/main" val="23702173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audio" Target="../media/audio1.bin"/><Relationship Id="rId1" Type="http://schemas.openxmlformats.org/officeDocument/2006/relationships/audio" Target="../media/audio1.bin"/><Relationship Id="rId2"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audio" Target="../media/audio1.bin"/><Relationship Id="rId2" Type="http://schemas.openxmlformats.org/officeDocument/2006/relationships/slideMaster" Target="../slideMasters/slideMaster1.xml"/><Relationship Id="rId3" Type="http://schemas.openxmlformats.org/officeDocument/2006/relationships/audio" Target="../media/audio1.bin"/></Relationships>
</file>

<file path=ppt/slideLayouts/_rels/slideLayout11.xml.rels><?xml version="1.0" encoding="UTF-8" standalone="yes"?>
<Relationships xmlns="http://schemas.openxmlformats.org/package/2006/relationships"><Relationship Id="rId1" Type="http://schemas.openxmlformats.org/officeDocument/2006/relationships/audio" Target="../media/audio1.bin"/><Relationship Id="rId2" Type="http://schemas.openxmlformats.org/officeDocument/2006/relationships/slideMaster" Target="../slideMasters/slideMaster1.xml"/><Relationship Id="rId3" Type="http://schemas.openxmlformats.org/officeDocument/2006/relationships/audio" Target="../media/audio1.bin"/></Relationships>
</file>

<file path=ppt/slideLayouts/_rels/slideLayout12.xml.rels><?xml version="1.0" encoding="UTF-8" standalone="yes"?>
<Relationships xmlns="http://schemas.openxmlformats.org/package/2006/relationships"><Relationship Id="rId1" Type="http://schemas.openxmlformats.org/officeDocument/2006/relationships/audio" Target="../media/audio1.bin"/><Relationship Id="rId2" Type="http://schemas.openxmlformats.org/officeDocument/2006/relationships/slideMaster" Target="../slideMasters/slideMaster1.xml"/><Relationship Id="rId3" Type="http://schemas.openxmlformats.org/officeDocument/2006/relationships/audio" Target="../media/audio1.bin"/></Relationships>
</file>

<file path=ppt/slideLayouts/_rels/slideLayout13.xml.rels><?xml version="1.0" encoding="UTF-8" standalone="yes"?>
<Relationships xmlns="http://schemas.openxmlformats.org/package/2006/relationships"><Relationship Id="rId1" Type="http://schemas.openxmlformats.org/officeDocument/2006/relationships/audio" Target="../media/audio1.bin"/><Relationship Id="rId2" Type="http://schemas.openxmlformats.org/officeDocument/2006/relationships/slideMaster" Target="../slideMasters/slideMaster1.xml"/><Relationship Id="rId3" Type="http://schemas.openxmlformats.org/officeDocument/2006/relationships/audio" Target="../media/audio1.bin"/></Relationships>
</file>

<file path=ppt/slideLayouts/_rels/slideLayout14.xml.rels><?xml version="1.0" encoding="UTF-8" standalone="yes"?>
<Relationships xmlns="http://schemas.openxmlformats.org/package/2006/relationships"><Relationship Id="rId1" Type="http://schemas.openxmlformats.org/officeDocument/2006/relationships/audio" Target="../media/audio1.bin"/><Relationship Id="rId2" Type="http://schemas.openxmlformats.org/officeDocument/2006/relationships/slideMaster" Target="../slideMasters/slideMaster1.xml"/><Relationship Id="rId3" Type="http://schemas.openxmlformats.org/officeDocument/2006/relationships/audio" Target="../media/audio1.bin"/></Relationships>
</file>

<file path=ppt/slideLayouts/_rels/slideLayout2.xml.rels><?xml version="1.0" encoding="UTF-8" standalone="yes"?>
<Relationships xmlns="http://schemas.openxmlformats.org/package/2006/relationships"><Relationship Id="rId1" Type="http://schemas.openxmlformats.org/officeDocument/2006/relationships/audio" Target="../media/audio1.bin"/><Relationship Id="rId2" Type="http://schemas.openxmlformats.org/officeDocument/2006/relationships/slideMaster" Target="../slideMasters/slideMaster1.xml"/><Relationship Id="rId3" Type="http://schemas.openxmlformats.org/officeDocument/2006/relationships/audio" Target="../media/audio1.bin"/></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audio" Target="../media/audio1.bin"/><Relationship Id="rId1" Type="http://schemas.openxmlformats.org/officeDocument/2006/relationships/audio" Target="../media/audio1.bin"/><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audio" Target="../media/audio1.bin"/><Relationship Id="rId1" Type="http://schemas.openxmlformats.org/officeDocument/2006/relationships/audio" Target="../media/audio1.bin"/><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audio" Target="../media/audio1.bin"/><Relationship Id="rId2" Type="http://schemas.openxmlformats.org/officeDocument/2006/relationships/slideMaster" Target="../slideMasters/slideMaster1.xml"/><Relationship Id="rId3" Type="http://schemas.openxmlformats.org/officeDocument/2006/relationships/audio" Target="../media/audio1.bin"/></Relationships>
</file>

<file path=ppt/slideLayouts/_rels/slideLayout6.xml.rels><?xml version="1.0" encoding="UTF-8" standalone="yes"?>
<Relationships xmlns="http://schemas.openxmlformats.org/package/2006/relationships"><Relationship Id="rId1" Type="http://schemas.openxmlformats.org/officeDocument/2006/relationships/audio" Target="../media/audio1.bin"/><Relationship Id="rId2" Type="http://schemas.openxmlformats.org/officeDocument/2006/relationships/slideMaster" Target="../slideMasters/slideMaster1.xml"/><Relationship Id="rId3" Type="http://schemas.openxmlformats.org/officeDocument/2006/relationships/audio" Target="../media/audio1.bin"/></Relationships>
</file>

<file path=ppt/slideLayouts/_rels/slideLayout7.xml.rels><?xml version="1.0" encoding="UTF-8" standalone="yes"?>
<Relationships xmlns="http://schemas.openxmlformats.org/package/2006/relationships"><Relationship Id="rId1" Type="http://schemas.openxmlformats.org/officeDocument/2006/relationships/audio" Target="../media/audio1.bin"/><Relationship Id="rId2" Type="http://schemas.openxmlformats.org/officeDocument/2006/relationships/slideMaster" Target="../slideMasters/slideMaster1.xml"/><Relationship Id="rId3" Type="http://schemas.openxmlformats.org/officeDocument/2006/relationships/audio" Target="../media/audio1.bin"/></Relationships>
</file>

<file path=ppt/slideLayouts/_rels/slideLayout8.xml.rels><?xml version="1.0" encoding="UTF-8" standalone="yes"?>
<Relationships xmlns="http://schemas.openxmlformats.org/package/2006/relationships"><Relationship Id="rId1" Type="http://schemas.openxmlformats.org/officeDocument/2006/relationships/audio" Target="../media/audio1.bin"/><Relationship Id="rId2" Type="http://schemas.openxmlformats.org/officeDocument/2006/relationships/slideMaster" Target="../slideMasters/slideMaster1.xml"/><Relationship Id="rId3" Type="http://schemas.openxmlformats.org/officeDocument/2006/relationships/audio" Target="../media/audio1.bin"/></Relationships>
</file>

<file path=ppt/slideLayouts/_rels/slideLayout9.xml.rels><?xml version="1.0" encoding="UTF-8" standalone="yes"?>
<Relationships xmlns="http://schemas.openxmlformats.org/package/2006/relationships"><Relationship Id="rId1" Type="http://schemas.openxmlformats.org/officeDocument/2006/relationships/audio" Target="../media/audio1.bin"/><Relationship Id="rId2" Type="http://schemas.openxmlformats.org/officeDocument/2006/relationships/slideMaster" Target="../slideMasters/slideMaster1.xml"/><Relationship Id="rId3" Type="http://schemas.openxmlformats.org/officeDocument/2006/relationships/audio" Target="../media/audio1.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TitleSlideOverlay.png"/>
          <p:cNvPicPr>
            <a:picLocks noChangeAspect="1"/>
          </p:cNvPicPr>
          <p:nvPr/>
        </p:nvPicPr>
        <p:blipFill>
          <a:blip r:embed="rId3"/>
          <a:stretch>
            <a:fillRect/>
          </a:stretch>
        </p:blipFill>
        <p:spPr>
          <a:xfrm>
            <a:off x="0" y="0"/>
            <a:ext cx="9144000" cy="6858000"/>
          </a:xfrm>
          <a:prstGeom prst="rect">
            <a:avLst/>
          </a:prstGeom>
          <a:ln>
            <a:noFill/>
          </a:ln>
        </p:spPr>
      </p:pic>
      <p:grpSp>
        <p:nvGrpSpPr>
          <p:cNvPr id="53" name="Group 52"/>
          <p:cNvGrpSpPr/>
          <p:nvPr/>
        </p:nvGrpSpPr>
        <p:grpSpPr>
          <a:xfrm>
            <a:off x="103644" y="1997845"/>
            <a:ext cx="9264100" cy="3669157"/>
            <a:chOff x="103644" y="1997845"/>
            <a:chExt cx="9264100" cy="3669157"/>
          </a:xfrm>
        </p:grpSpPr>
        <p:sp>
          <p:nvSpPr>
            <p:cNvPr id="21" name="Freeform 20"/>
            <p:cNvSpPr/>
            <p:nvPr/>
          </p:nvSpPr>
          <p:spPr>
            <a:xfrm rot="15669120">
              <a:off x="3703491" y="-842257"/>
              <a:ext cx="2064406" cy="9264100"/>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67397 w 2209695"/>
                <a:gd name="connsiteY0" fmla="*/ 8829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67397" y="8829966"/>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80000"/>
              </a:srgbClr>
            </a:solidFill>
            <a:ln w="254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3" name="Freeform 22"/>
            <p:cNvSpPr/>
            <p:nvPr/>
          </p:nvSpPr>
          <p:spPr>
            <a:xfrm rot="15660000">
              <a:off x="5179560" y="1579153"/>
              <a:ext cx="1040884" cy="7134813"/>
            </a:xfrm>
            <a:custGeom>
              <a:avLst/>
              <a:gdLst>
                <a:gd name="connsiteX0" fmla="*/ 498324 w 996648"/>
                <a:gd name="connsiteY0" fmla="*/ 0 h 6971904"/>
                <a:gd name="connsiteX1" fmla="*/ 498324 w 996648"/>
                <a:gd name="connsiteY1" fmla="*/ 0 h 6971904"/>
                <a:gd name="connsiteX2" fmla="*/ 850692 w 996648"/>
                <a:gd name="connsiteY2" fmla="*/ 145956 h 6971904"/>
                <a:gd name="connsiteX3" fmla="*/ 996647 w 996648"/>
                <a:gd name="connsiteY3" fmla="*/ 498325 h 6971904"/>
                <a:gd name="connsiteX4" fmla="*/ 996648 w 996648"/>
                <a:gd name="connsiteY4" fmla="*/ 6971904 h 6971904"/>
                <a:gd name="connsiteX5" fmla="*/ 996648 w 996648"/>
                <a:gd name="connsiteY5" fmla="*/ 6971904 h 6971904"/>
                <a:gd name="connsiteX6" fmla="*/ 996648 w 996648"/>
                <a:gd name="connsiteY6" fmla="*/ 6971904 h 6971904"/>
                <a:gd name="connsiteX7" fmla="*/ 0 w 996648"/>
                <a:gd name="connsiteY7" fmla="*/ 6971904 h 6971904"/>
                <a:gd name="connsiteX8" fmla="*/ 0 w 996648"/>
                <a:gd name="connsiteY8" fmla="*/ 6971904 h 6971904"/>
                <a:gd name="connsiteX9" fmla="*/ 0 w 996648"/>
                <a:gd name="connsiteY9" fmla="*/ 6971904 h 6971904"/>
                <a:gd name="connsiteX10" fmla="*/ 0 w 996648"/>
                <a:gd name="connsiteY10" fmla="*/ 498324 h 6971904"/>
                <a:gd name="connsiteX11" fmla="*/ 145956 w 996648"/>
                <a:gd name="connsiteY11" fmla="*/ 145956 h 6971904"/>
                <a:gd name="connsiteX12" fmla="*/ 498325 w 996648"/>
                <a:gd name="connsiteY12" fmla="*/ 1 h 6971904"/>
                <a:gd name="connsiteX13" fmla="*/ 498324 w 996648"/>
                <a:gd name="connsiteY13" fmla="*/ 0 h 6971904"/>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996648 w 1051569"/>
                <a:gd name="connsiteY5" fmla="*/ 6971904 h 7134903"/>
                <a:gd name="connsiteX6" fmla="*/ 1051569 w 1051569"/>
                <a:gd name="connsiteY6" fmla="*/ 7134903 h 7134903"/>
                <a:gd name="connsiteX7" fmla="*/ 0 w 1051569"/>
                <a:gd name="connsiteY7" fmla="*/ 6971904 h 7134903"/>
                <a:gd name="connsiteX8" fmla="*/ 0 w 1051569"/>
                <a:gd name="connsiteY8" fmla="*/ 6971904 h 7134903"/>
                <a:gd name="connsiteX9" fmla="*/ 0 w 1051569"/>
                <a:gd name="connsiteY9" fmla="*/ 6971904 h 7134903"/>
                <a:gd name="connsiteX10" fmla="*/ 0 w 1051569"/>
                <a:gd name="connsiteY10" fmla="*/ 498324 h 7134903"/>
                <a:gd name="connsiteX11" fmla="*/ 145956 w 1051569"/>
                <a:gd name="connsiteY11" fmla="*/ 145956 h 7134903"/>
                <a:gd name="connsiteX12" fmla="*/ 498325 w 1051569"/>
                <a:gd name="connsiteY12" fmla="*/ 1 h 7134903"/>
                <a:gd name="connsiteX13" fmla="*/ 498324 w 1051569"/>
                <a:gd name="connsiteY13"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1051569 w 1051569"/>
                <a:gd name="connsiteY5" fmla="*/ 7134903 h 7134903"/>
                <a:gd name="connsiteX6" fmla="*/ 0 w 1051569"/>
                <a:gd name="connsiteY6" fmla="*/ 6971904 h 7134903"/>
                <a:gd name="connsiteX7" fmla="*/ 0 w 1051569"/>
                <a:gd name="connsiteY7" fmla="*/ 6971904 h 7134903"/>
                <a:gd name="connsiteX8" fmla="*/ 0 w 1051569"/>
                <a:gd name="connsiteY8" fmla="*/ 6971904 h 7134903"/>
                <a:gd name="connsiteX9" fmla="*/ 0 w 1051569"/>
                <a:gd name="connsiteY9" fmla="*/ 498324 h 7134903"/>
                <a:gd name="connsiteX10" fmla="*/ 145956 w 1051569"/>
                <a:gd name="connsiteY10" fmla="*/ 145956 h 7134903"/>
                <a:gd name="connsiteX11" fmla="*/ 498325 w 1051569"/>
                <a:gd name="connsiteY11" fmla="*/ 1 h 7134903"/>
                <a:gd name="connsiteX12" fmla="*/ 498324 w 1051569"/>
                <a:gd name="connsiteY12" fmla="*/ 0 h 7134903"/>
                <a:gd name="connsiteX0" fmla="*/ 498324 w 1217677"/>
                <a:gd name="connsiteY0" fmla="*/ 0 h 7134903"/>
                <a:gd name="connsiteX1" fmla="*/ 498324 w 1217677"/>
                <a:gd name="connsiteY1" fmla="*/ 0 h 7134903"/>
                <a:gd name="connsiteX2" fmla="*/ 850692 w 1217677"/>
                <a:gd name="connsiteY2" fmla="*/ 145956 h 7134903"/>
                <a:gd name="connsiteX3" fmla="*/ 996647 w 1217677"/>
                <a:gd name="connsiteY3" fmla="*/ 498325 h 7134903"/>
                <a:gd name="connsiteX4" fmla="*/ 1051569 w 1217677"/>
                <a:gd name="connsiteY4" fmla="*/ 7134903 h 7134903"/>
                <a:gd name="connsiteX5" fmla="*/ 0 w 1217677"/>
                <a:gd name="connsiteY5" fmla="*/ 6971904 h 7134903"/>
                <a:gd name="connsiteX6" fmla="*/ 0 w 1217677"/>
                <a:gd name="connsiteY6" fmla="*/ 6971904 h 7134903"/>
                <a:gd name="connsiteX7" fmla="*/ 0 w 1217677"/>
                <a:gd name="connsiteY7" fmla="*/ 6971904 h 7134903"/>
                <a:gd name="connsiteX8" fmla="*/ 0 w 1217677"/>
                <a:gd name="connsiteY8" fmla="*/ 498324 h 7134903"/>
                <a:gd name="connsiteX9" fmla="*/ 145956 w 1217677"/>
                <a:gd name="connsiteY9" fmla="*/ 145956 h 7134903"/>
                <a:gd name="connsiteX10" fmla="*/ 498325 w 1217677"/>
                <a:gd name="connsiteY10" fmla="*/ 1 h 7134903"/>
                <a:gd name="connsiteX11" fmla="*/ 498324 w 1217677"/>
                <a:gd name="connsiteY11"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1051569 w 1051569"/>
                <a:gd name="connsiteY4" fmla="*/ 7134903 h 7134903"/>
                <a:gd name="connsiteX5" fmla="*/ 0 w 1051569"/>
                <a:gd name="connsiteY5" fmla="*/ 6971904 h 7134903"/>
                <a:gd name="connsiteX6" fmla="*/ 0 w 1051569"/>
                <a:gd name="connsiteY6" fmla="*/ 6971904 h 7134903"/>
                <a:gd name="connsiteX7" fmla="*/ 0 w 1051569"/>
                <a:gd name="connsiteY7" fmla="*/ 6971904 h 7134903"/>
                <a:gd name="connsiteX8" fmla="*/ 0 w 1051569"/>
                <a:gd name="connsiteY8" fmla="*/ 498324 h 7134903"/>
                <a:gd name="connsiteX9" fmla="*/ 145956 w 1051569"/>
                <a:gd name="connsiteY9" fmla="*/ 145956 h 7134903"/>
                <a:gd name="connsiteX10" fmla="*/ 498325 w 1051569"/>
                <a:gd name="connsiteY10" fmla="*/ 1 h 7134903"/>
                <a:gd name="connsiteX11" fmla="*/ 498324 w 1051569"/>
                <a:gd name="connsiteY11" fmla="*/ 0 h 7134903"/>
                <a:gd name="connsiteX0" fmla="*/ 0 w 1143009"/>
                <a:gd name="connsiteY0" fmla="*/ 6971904 h 7226343"/>
                <a:gd name="connsiteX1" fmla="*/ 0 w 1143009"/>
                <a:gd name="connsiteY1" fmla="*/ 6971904 h 7226343"/>
                <a:gd name="connsiteX2" fmla="*/ 0 w 1143009"/>
                <a:gd name="connsiteY2" fmla="*/ 6971904 h 7226343"/>
                <a:gd name="connsiteX3" fmla="*/ 0 w 1143009"/>
                <a:gd name="connsiteY3" fmla="*/ 498324 h 7226343"/>
                <a:gd name="connsiteX4" fmla="*/ 145956 w 1143009"/>
                <a:gd name="connsiteY4" fmla="*/ 145956 h 7226343"/>
                <a:gd name="connsiteX5" fmla="*/ 498325 w 1143009"/>
                <a:gd name="connsiteY5" fmla="*/ 1 h 7226343"/>
                <a:gd name="connsiteX6" fmla="*/ 498324 w 1143009"/>
                <a:gd name="connsiteY6" fmla="*/ 0 h 7226343"/>
                <a:gd name="connsiteX7" fmla="*/ 498324 w 1143009"/>
                <a:gd name="connsiteY7" fmla="*/ 0 h 7226343"/>
                <a:gd name="connsiteX8" fmla="*/ 850692 w 1143009"/>
                <a:gd name="connsiteY8" fmla="*/ 145956 h 7226343"/>
                <a:gd name="connsiteX9" fmla="*/ 996647 w 1143009"/>
                <a:gd name="connsiteY9" fmla="*/ 498325 h 7226343"/>
                <a:gd name="connsiteX10" fmla="*/ 1143009 w 1143009"/>
                <a:gd name="connsiteY10" fmla="*/ 7226343 h 7226343"/>
                <a:gd name="connsiteX0" fmla="*/ 0 w 1095577"/>
                <a:gd name="connsiteY0" fmla="*/ 6971904 h 7197301"/>
                <a:gd name="connsiteX1" fmla="*/ 0 w 1095577"/>
                <a:gd name="connsiteY1" fmla="*/ 6971904 h 7197301"/>
                <a:gd name="connsiteX2" fmla="*/ 0 w 1095577"/>
                <a:gd name="connsiteY2" fmla="*/ 6971904 h 7197301"/>
                <a:gd name="connsiteX3" fmla="*/ 0 w 1095577"/>
                <a:gd name="connsiteY3" fmla="*/ 498324 h 7197301"/>
                <a:gd name="connsiteX4" fmla="*/ 145956 w 1095577"/>
                <a:gd name="connsiteY4" fmla="*/ 145956 h 7197301"/>
                <a:gd name="connsiteX5" fmla="*/ 498325 w 1095577"/>
                <a:gd name="connsiteY5" fmla="*/ 1 h 7197301"/>
                <a:gd name="connsiteX6" fmla="*/ 498324 w 1095577"/>
                <a:gd name="connsiteY6" fmla="*/ 0 h 7197301"/>
                <a:gd name="connsiteX7" fmla="*/ 498324 w 1095577"/>
                <a:gd name="connsiteY7" fmla="*/ 0 h 7197301"/>
                <a:gd name="connsiteX8" fmla="*/ 850692 w 1095577"/>
                <a:gd name="connsiteY8" fmla="*/ 145956 h 7197301"/>
                <a:gd name="connsiteX9" fmla="*/ 996647 w 1095577"/>
                <a:gd name="connsiteY9" fmla="*/ 498325 h 7197301"/>
                <a:gd name="connsiteX10" fmla="*/ 1095577 w 1095577"/>
                <a:gd name="connsiteY10" fmla="*/ 7197301 h 7197301"/>
                <a:gd name="connsiteX0" fmla="*/ 0 w 1045874"/>
                <a:gd name="connsiteY0" fmla="*/ 6971904 h 7103308"/>
                <a:gd name="connsiteX1" fmla="*/ 0 w 1045874"/>
                <a:gd name="connsiteY1" fmla="*/ 6971904 h 7103308"/>
                <a:gd name="connsiteX2" fmla="*/ 0 w 1045874"/>
                <a:gd name="connsiteY2" fmla="*/ 6971904 h 7103308"/>
                <a:gd name="connsiteX3" fmla="*/ 0 w 1045874"/>
                <a:gd name="connsiteY3" fmla="*/ 498324 h 7103308"/>
                <a:gd name="connsiteX4" fmla="*/ 145956 w 1045874"/>
                <a:gd name="connsiteY4" fmla="*/ 145956 h 7103308"/>
                <a:gd name="connsiteX5" fmla="*/ 498325 w 1045874"/>
                <a:gd name="connsiteY5" fmla="*/ 1 h 7103308"/>
                <a:gd name="connsiteX6" fmla="*/ 498324 w 1045874"/>
                <a:gd name="connsiteY6" fmla="*/ 0 h 7103308"/>
                <a:gd name="connsiteX7" fmla="*/ 498324 w 1045874"/>
                <a:gd name="connsiteY7" fmla="*/ 0 h 7103308"/>
                <a:gd name="connsiteX8" fmla="*/ 850692 w 1045874"/>
                <a:gd name="connsiteY8" fmla="*/ 145956 h 7103308"/>
                <a:gd name="connsiteX9" fmla="*/ 996647 w 1045874"/>
                <a:gd name="connsiteY9" fmla="*/ 498325 h 7103308"/>
                <a:gd name="connsiteX10" fmla="*/ 1045874 w 1045874"/>
                <a:gd name="connsiteY10" fmla="*/ 7103308 h 7103308"/>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0884" h="7134813">
                  <a:moveTo>
                    <a:pt x="0" y="6971904"/>
                  </a:moveTo>
                  <a:lnTo>
                    <a:pt x="0" y="6971904"/>
                  </a:lnTo>
                  <a:lnTo>
                    <a:pt x="0" y="6971904"/>
                  </a:lnTo>
                  <a:lnTo>
                    <a:pt x="0" y="498324"/>
                  </a:lnTo>
                  <a:cubicBezTo>
                    <a:pt x="0" y="366160"/>
                    <a:pt x="52502" y="239410"/>
                    <a:pt x="145956" y="145956"/>
                  </a:cubicBezTo>
                  <a:cubicBezTo>
                    <a:pt x="239410" y="52502"/>
                    <a:pt x="366161" y="1"/>
                    <a:pt x="498325" y="1"/>
                  </a:cubicBezTo>
                  <a:lnTo>
                    <a:pt x="498324" y="0"/>
                  </a:lnTo>
                  <a:lnTo>
                    <a:pt x="498324" y="0"/>
                  </a:lnTo>
                  <a:cubicBezTo>
                    <a:pt x="630488" y="0"/>
                    <a:pt x="757238" y="52502"/>
                    <a:pt x="850692" y="145956"/>
                  </a:cubicBezTo>
                  <a:cubicBezTo>
                    <a:pt x="944146" y="239410"/>
                    <a:pt x="996647" y="366161"/>
                    <a:pt x="996647" y="498325"/>
                  </a:cubicBezTo>
                  <a:cubicBezTo>
                    <a:pt x="1030126" y="1663149"/>
                    <a:pt x="1037566" y="5867764"/>
                    <a:pt x="1040884" y="7134813"/>
                  </a:cubicBezTo>
                </a:path>
              </a:pathLst>
            </a:custGeom>
            <a:solidFill>
              <a:schemeClr val="tx2">
                <a:alpha val="60000"/>
              </a:schemeClr>
            </a:solidFill>
            <a:ln>
              <a:solidFill>
                <a:schemeClr val="bg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6" name="Freeform 25"/>
            <p:cNvSpPr/>
            <p:nvPr/>
          </p:nvSpPr>
          <p:spPr>
            <a:xfrm rot="15660000">
              <a:off x="6127955" y="-68851"/>
              <a:ext cx="932370" cy="5296611"/>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 name="connsiteX0" fmla="*/ 0 w 962833"/>
                <a:gd name="connsiteY0" fmla="*/ 6172200 h 6320186"/>
                <a:gd name="connsiteX1" fmla="*/ 0 w 962833"/>
                <a:gd name="connsiteY1" fmla="*/ 6172200 h 6320186"/>
                <a:gd name="connsiteX2" fmla="*/ 5534 w 962833"/>
                <a:gd name="connsiteY2" fmla="*/ 6164375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5534" y="6164375"/>
                  </a:lnTo>
                  <a:cubicBezTo>
                    <a:pt x="3689" y="4261983"/>
                    <a:pt x="1845" y="2359592"/>
                    <a:pt x="0" y="457200"/>
                  </a:cubicBez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tx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4" name="Freeform 23"/>
            <p:cNvSpPr/>
            <p:nvPr/>
          </p:nvSpPr>
          <p:spPr>
            <a:xfrm rot="15660000">
              <a:off x="5624128" y="-611284"/>
              <a:ext cx="962833" cy="632018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rgbClr val="073779">
                <a:alpha val="50000"/>
              </a:srgbClr>
            </a:solidFill>
            <a:ln w="25400">
              <a:solidFill>
                <a:schemeClr val="accent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8" name="Freeform 27"/>
            <p:cNvSpPr/>
            <p:nvPr/>
          </p:nvSpPr>
          <p:spPr>
            <a:xfrm rot="15660000">
              <a:off x="6395227" y="-278516"/>
              <a:ext cx="552099" cy="5104822"/>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099" h="5109912">
                  <a:moveTo>
                    <a:pt x="0" y="5016061"/>
                  </a:moveTo>
                  <a:lnTo>
                    <a:pt x="0" y="5016061"/>
                  </a:lnTo>
                  <a:lnTo>
                    <a:pt x="0" y="251460"/>
                  </a:ln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36054" y="5039297"/>
                    <a:pt x="552099" y="5109912"/>
                  </a:cubicBezTo>
                </a:path>
              </a:pathLst>
            </a:custGeom>
            <a:solidFill>
              <a:schemeClr val="accent1">
                <a:alpha val="3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5" name="Freeform 44"/>
            <p:cNvSpPr/>
            <p:nvPr/>
          </p:nvSpPr>
          <p:spPr>
            <a:xfrm rot="15660000">
              <a:off x="7468755" y="1178808"/>
              <a:ext cx="536285" cy="2936001"/>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328 w 552099"/>
                <a:gd name="connsiteY1" fmla="*/ 2862849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328 w 552099"/>
                <a:gd name="connsiteY0" fmla="*/ 2862849 h 5109912"/>
                <a:gd name="connsiteX1" fmla="*/ 0 w 552099"/>
                <a:gd name="connsiteY1" fmla="*/ 251460 h 5109912"/>
                <a:gd name="connsiteX2" fmla="*/ 73651 w 552099"/>
                <a:gd name="connsiteY2" fmla="*/ 73651 h 5109912"/>
                <a:gd name="connsiteX3" fmla="*/ 251460 w 552099"/>
                <a:gd name="connsiteY3" fmla="*/ 0 h 5109912"/>
                <a:gd name="connsiteX4" fmla="*/ 251460 w 552099"/>
                <a:gd name="connsiteY4" fmla="*/ 0 h 5109912"/>
                <a:gd name="connsiteX5" fmla="*/ 429269 w 552099"/>
                <a:gd name="connsiteY5" fmla="*/ 73651 h 5109912"/>
                <a:gd name="connsiteX6" fmla="*/ 502920 w 552099"/>
                <a:gd name="connsiteY6" fmla="*/ 251460 h 5109912"/>
                <a:gd name="connsiteX7" fmla="*/ 552099 w 552099"/>
                <a:gd name="connsiteY7" fmla="*/ 5109912 h 5109912"/>
                <a:gd name="connsiteX0" fmla="*/ 328 w 543353"/>
                <a:gd name="connsiteY0" fmla="*/ 2862849 h 2928006"/>
                <a:gd name="connsiteX1" fmla="*/ 0 w 543353"/>
                <a:gd name="connsiteY1" fmla="*/ 251460 h 2928006"/>
                <a:gd name="connsiteX2" fmla="*/ 73651 w 543353"/>
                <a:gd name="connsiteY2" fmla="*/ 73651 h 2928006"/>
                <a:gd name="connsiteX3" fmla="*/ 251460 w 543353"/>
                <a:gd name="connsiteY3" fmla="*/ 0 h 2928006"/>
                <a:gd name="connsiteX4" fmla="*/ 251460 w 543353"/>
                <a:gd name="connsiteY4" fmla="*/ 0 h 2928006"/>
                <a:gd name="connsiteX5" fmla="*/ 429269 w 543353"/>
                <a:gd name="connsiteY5" fmla="*/ 73651 h 2928006"/>
                <a:gd name="connsiteX6" fmla="*/ 502920 w 543353"/>
                <a:gd name="connsiteY6" fmla="*/ 251460 h 2928006"/>
                <a:gd name="connsiteX7" fmla="*/ 543353 w 543353"/>
                <a:gd name="connsiteY7" fmla="*/ 2928006 h 2928006"/>
                <a:gd name="connsiteX0" fmla="*/ 328 w 537043"/>
                <a:gd name="connsiteY0" fmla="*/ 2862849 h 2967890"/>
                <a:gd name="connsiteX1" fmla="*/ 0 w 537043"/>
                <a:gd name="connsiteY1" fmla="*/ 251460 h 2967890"/>
                <a:gd name="connsiteX2" fmla="*/ 73651 w 537043"/>
                <a:gd name="connsiteY2" fmla="*/ 73651 h 2967890"/>
                <a:gd name="connsiteX3" fmla="*/ 251460 w 537043"/>
                <a:gd name="connsiteY3" fmla="*/ 0 h 2967890"/>
                <a:gd name="connsiteX4" fmla="*/ 251460 w 537043"/>
                <a:gd name="connsiteY4" fmla="*/ 0 h 2967890"/>
                <a:gd name="connsiteX5" fmla="*/ 429269 w 537043"/>
                <a:gd name="connsiteY5" fmla="*/ 73651 h 2967890"/>
                <a:gd name="connsiteX6" fmla="*/ 502920 w 537043"/>
                <a:gd name="connsiteY6" fmla="*/ 251460 h 2967890"/>
                <a:gd name="connsiteX7" fmla="*/ 537043 w 537043"/>
                <a:gd name="connsiteY7" fmla="*/ 2967890 h 2967890"/>
                <a:gd name="connsiteX0" fmla="*/ 328 w 528237"/>
                <a:gd name="connsiteY0" fmla="*/ 2862849 h 2951509"/>
                <a:gd name="connsiteX1" fmla="*/ 0 w 528237"/>
                <a:gd name="connsiteY1" fmla="*/ 251460 h 2951509"/>
                <a:gd name="connsiteX2" fmla="*/ 73651 w 528237"/>
                <a:gd name="connsiteY2" fmla="*/ 73651 h 2951509"/>
                <a:gd name="connsiteX3" fmla="*/ 251460 w 528237"/>
                <a:gd name="connsiteY3" fmla="*/ 0 h 2951509"/>
                <a:gd name="connsiteX4" fmla="*/ 251460 w 528237"/>
                <a:gd name="connsiteY4" fmla="*/ 0 h 2951509"/>
                <a:gd name="connsiteX5" fmla="*/ 429269 w 528237"/>
                <a:gd name="connsiteY5" fmla="*/ 73651 h 2951509"/>
                <a:gd name="connsiteX6" fmla="*/ 502920 w 528237"/>
                <a:gd name="connsiteY6" fmla="*/ 251460 h 2951509"/>
                <a:gd name="connsiteX7" fmla="*/ 524305 w 528237"/>
                <a:gd name="connsiteY7" fmla="*/ 2951509 h 2951509"/>
                <a:gd name="connsiteX0" fmla="*/ 328 w 528237"/>
                <a:gd name="connsiteY0" fmla="*/ 2862849 h 2929811"/>
                <a:gd name="connsiteX1" fmla="*/ 0 w 528237"/>
                <a:gd name="connsiteY1" fmla="*/ 251460 h 2929811"/>
                <a:gd name="connsiteX2" fmla="*/ 73651 w 528237"/>
                <a:gd name="connsiteY2" fmla="*/ 73651 h 2929811"/>
                <a:gd name="connsiteX3" fmla="*/ 251460 w 528237"/>
                <a:gd name="connsiteY3" fmla="*/ 0 h 2929811"/>
                <a:gd name="connsiteX4" fmla="*/ 251460 w 528237"/>
                <a:gd name="connsiteY4" fmla="*/ 0 h 2929811"/>
                <a:gd name="connsiteX5" fmla="*/ 429269 w 528237"/>
                <a:gd name="connsiteY5" fmla="*/ 73651 h 2929811"/>
                <a:gd name="connsiteX6" fmla="*/ 502920 w 528237"/>
                <a:gd name="connsiteY6" fmla="*/ 251460 h 2929811"/>
                <a:gd name="connsiteX7" fmla="*/ 527738 w 528237"/>
                <a:gd name="connsiteY7" fmla="*/ 2929811 h 2929811"/>
                <a:gd name="connsiteX0" fmla="*/ 4542 w 528237"/>
                <a:gd name="connsiteY0" fmla="*/ 2863516 h 2929811"/>
                <a:gd name="connsiteX1" fmla="*/ 0 w 528237"/>
                <a:gd name="connsiteY1" fmla="*/ 251460 h 2929811"/>
                <a:gd name="connsiteX2" fmla="*/ 73651 w 528237"/>
                <a:gd name="connsiteY2" fmla="*/ 73651 h 2929811"/>
                <a:gd name="connsiteX3" fmla="*/ 251460 w 528237"/>
                <a:gd name="connsiteY3" fmla="*/ 0 h 2929811"/>
                <a:gd name="connsiteX4" fmla="*/ 251460 w 528237"/>
                <a:gd name="connsiteY4" fmla="*/ 0 h 2929811"/>
                <a:gd name="connsiteX5" fmla="*/ 429269 w 528237"/>
                <a:gd name="connsiteY5" fmla="*/ 73651 h 2929811"/>
                <a:gd name="connsiteX6" fmla="*/ 502920 w 528237"/>
                <a:gd name="connsiteY6" fmla="*/ 251460 h 2929811"/>
                <a:gd name="connsiteX7" fmla="*/ 527738 w 528237"/>
                <a:gd name="connsiteY7" fmla="*/ 2929811 h 2929811"/>
                <a:gd name="connsiteX0" fmla="*/ 4542 w 538755"/>
                <a:gd name="connsiteY0" fmla="*/ 2863516 h 2953801"/>
                <a:gd name="connsiteX1" fmla="*/ 0 w 538755"/>
                <a:gd name="connsiteY1" fmla="*/ 251460 h 2953801"/>
                <a:gd name="connsiteX2" fmla="*/ 73651 w 538755"/>
                <a:gd name="connsiteY2" fmla="*/ 73651 h 2953801"/>
                <a:gd name="connsiteX3" fmla="*/ 251460 w 538755"/>
                <a:gd name="connsiteY3" fmla="*/ 0 h 2953801"/>
                <a:gd name="connsiteX4" fmla="*/ 251460 w 538755"/>
                <a:gd name="connsiteY4" fmla="*/ 0 h 2953801"/>
                <a:gd name="connsiteX5" fmla="*/ 429269 w 538755"/>
                <a:gd name="connsiteY5" fmla="*/ 73651 h 2953801"/>
                <a:gd name="connsiteX6" fmla="*/ 502920 w 538755"/>
                <a:gd name="connsiteY6" fmla="*/ 251460 h 2953801"/>
                <a:gd name="connsiteX7" fmla="*/ 538755 w 538755"/>
                <a:gd name="connsiteY7" fmla="*/ 2953801 h 2953801"/>
                <a:gd name="connsiteX0" fmla="*/ 4542 w 536285"/>
                <a:gd name="connsiteY0" fmla="*/ 2863516 h 2938929"/>
                <a:gd name="connsiteX1" fmla="*/ 0 w 536285"/>
                <a:gd name="connsiteY1" fmla="*/ 251460 h 2938929"/>
                <a:gd name="connsiteX2" fmla="*/ 73651 w 536285"/>
                <a:gd name="connsiteY2" fmla="*/ 73651 h 2938929"/>
                <a:gd name="connsiteX3" fmla="*/ 251460 w 536285"/>
                <a:gd name="connsiteY3" fmla="*/ 0 h 2938929"/>
                <a:gd name="connsiteX4" fmla="*/ 251460 w 536285"/>
                <a:gd name="connsiteY4" fmla="*/ 0 h 2938929"/>
                <a:gd name="connsiteX5" fmla="*/ 429269 w 536285"/>
                <a:gd name="connsiteY5" fmla="*/ 73651 h 2938929"/>
                <a:gd name="connsiteX6" fmla="*/ 502920 w 536285"/>
                <a:gd name="connsiteY6" fmla="*/ 251460 h 2938929"/>
                <a:gd name="connsiteX7" fmla="*/ 536285 w 536285"/>
                <a:gd name="connsiteY7" fmla="*/ 2938929 h 2938929"/>
                <a:gd name="connsiteX0" fmla="*/ 6777 w 536285"/>
                <a:gd name="connsiteY0" fmla="*/ 2849391 h 2938929"/>
                <a:gd name="connsiteX1" fmla="*/ 0 w 536285"/>
                <a:gd name="connsiteY1" fmla="*/ 251460 h 2938929"/>
                <a:gd name="connsiteX2" fmla="*/ 73651 w 536285"/>
                <a:gd name="connsiteY2" fmla="*/ 73651 h 2938929"/>
                <a:gd name="connsiteX3" fmla="*/ 251460 w 536285"/>
                <a:gd name="connsiteY3" fmla="*/ 0 h 2938929"/>
                <a:gd name="connsiteX4" fmla="*/ 251460 w 536285"/>
                <a:gd name="connsiteY4" fmla="*/ 0 h 2938929"/>
                <a:gd name="connsiteX5" fmla="*/ 429269 w 536285"/>
                <a:gd name="connsiteY5" fmla="*/ 73651 h 2938929"/>
                <a:gd name="connsiteX6" fmla="*/ 502920 w 536285"/>
                <a:gd name="connsiteY6" fmla="*/ 251460 h 2938929"/>
                <a:gd name="connsiteX7" fmla="*/ 536285 w 536285"/>
                <a:gd name="connsiteY7" fmla="*/ 2938929 h 293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285" h="2938929">
                  <a:moveTo>
                    <a:pt x="6777" y="2849391"/>
                  </a:moveTo>
                  <a:cubicBezTo>
                    <a:pt x="6668" y="1978928"/>
                    <a:pt x="109" y="1121923"/>
                    <a:pt x="0" y="251460"/>
                  </a:cubicBez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17682" y="905440"/>
                    <a:pt x="536285" y="2938929"/>
                  </a:cubicBezTo>
                </a:path>
              </a:pathLst>
            </a:custGeom>
            <a:solidFill>
              <a:schemeClr val="accent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5" name="Freeform 24"/>
          <p:cNvSpPr/>
          <p:nvPr/>
        </p:nvSpPr>
        <p:spPr>
          <a:xfrm rot="15660000">
            <a:off x="5750708" y="-641833"/>
            <a:ext cx="985797" cy="604813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 name="connsiteX0" fmla="*/ 0 w 981537"/>
              <a:gd name="connsiteY0" fmla="*/ 6172200 h 6338829"/>
              <a:gd name="connsiteX1" fmla="*/ 0 w 981537"/>
              <a:gd name="connsiteY1" fmla="*/ 6172200 h 6338829"/>
              <a:gd name="connsiteX2" fmla="*/ 0 w 981537"/>
              <a:gd name="connsiteY2" fmla="*/ 6172200 h 6338829"/>
              <a:gd name="connsiteX3" fmla="*/ 0 w 981537"/>
              <a:gd name="connsiteY3" fmla="*/ 457200 h 6338829"/>
              <a:gd name="connsiteX4" fmla="*/ 133911 w 981537"/>
              <a:gd name="connsiteY4" fmla="*/ 133911 h 6338829"/>
              <a:gd name="connsiteX5" fmla="*/ 457201 w 981537"/>
              <a:gd name="connsiteY5" fmla="*/ 1 h 6338829"/>
              <a:gd name="connsiteX6" fmla="*/ 457200 w 981537"/>
              <a:gd name="connsiteY6" fmla="*/ 0 h 6338829"/>
              <a:gd name="connsiteX7" fmla="*/ 457200 w 981537"/>
              <a:gd name="connsiteY7" fmla="*/ 0 h 6338829"/>
              <a:gd name="connsiteX8" fmla="*/ 780489 w 981537"/>
              <a:gd name="connsiteY8" fmla="*/ 133911 h 6338829"/>
              <a:gd name="connsiteX9" fmla="*/ 914399 w 981537"/>
              <a:gd name="connsiteY9" fmla="*/ 457201 h 6338829"/>
              <a:gd name="connsiteX10" fmla="*/ 981537 w 981537"/>
              <a:gd name="connsiteY10" fmla="*/ 6338829 h 6338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1537" h="6338829">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89058" y="4544471"/>
                  <a:pt x="981537" y="6338829"/>
                </a:cubicBezTo>
              </a:path>
            </a:pathLst>
          </a:custGeom>
          <a:solidFill>
            <a:schemeClr val="bg2">
              <a:lumMod val="40000"/>
              <a:lumOff val="60000"/>
              <a:alpha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nvGrpSpPr>
          <p:cNvPr id="30" name="Group 29"/>
          <p:cNvGrpSpPr/>
          <p:nvPr/>
        </p:nvGrpSpPr>
        <p:grpSpPr>
          <a:xfrm>
            <a:off x="787878" y="-970104"/>
            <a:ext cx="5636587" cy="2701922"/>
            <a:chOff x="787878" y="-970104"/>
            <a:chExt cx="5636587" cy="2701922"/>
          </a:xfrm>
        </p:grpSpPr>
        <p:sp>
          <p:nvSpPr>
            <p:cNvPr id="37" name="Oval 36"/>
            <p:cNvSpPr/>
            <p:nvPr/>
          </p:nvSpPr>
          <p:spPr>
            <a:xfrm>
              <a:off x="2382982" y="1122218"/>
              <a:ext cx="609600" cy="609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2" name="Oval 41"/>
            <p:cNvSpPr/>
            <p:nvPr userDrawn="1"/>
          </p:nvSpPr>
          <p:spPr>
            <a:xfrm>
              <a:off x="2856954" y="76200"/>
              <a:ext cx="1023669" cy="838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1" name="Oval 40"/>
            <p:cNvSpPr/>
            <p:nvPr/>
          </p:nvSpPr>
          <p:spPr>
            <a:xfrm>
              <a:off x="1948131" y="46402"/>
              <a:ext cx="1023669" cy="8679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4" name="Pie 33"/>
            <p:cNvSpPr/>
            <p:nvPr/>
          </p:nvSpPr>
          <p:spPr>
            <a:xfrm>
              <a:off x="1219200" y="-765132"/>
              <a:ext cx="3505316" cy="1521076"/>
            </a:xfrm>
            <a:prstGeom prst="pie">
              <a:avLst>
                <a:gd name="adj1" fmla="val 22874"/>
                <a:gd name="adj2" fmla="val 1080188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6" name="Oval 35"/>
            <p:cNvSpPr/>
            <p:nvPr/>
          </p:nvSpPr>
          <p:spPr>
            <a:xfrm>
              <a:off x="2345120" y="141183"/>
              <a:ext cx="1023669" cy="9529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8" name="Arc 37"/>
            <p:cNvSpPr/>
            <p:nvPr/>
          </p:nvSpPr>
          <p:spPr>
            <a:xfrm rot="12469977">
              <a:off x="1178780" y="-178449"/>
              <a:ext cx="1133352" cy="831645"/>
            </a:xfrm>
            <a:prstGeom prst="arc">
              <a:avLst>
                <a:gd name="adj1" fmla="val 11101214"/>
                <a:gd name="adj2" fmla="val 212301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6" name="Pie 45"/>
            <p:cNvSpPr/>
            <p:nvPr/>
          </p:nvSpPr>
          <p:spPr>
            <a:xfrm rot="60000">
              <a:off x="787878" y="-198453"/>
              <a:ext cx="381000" cy="381000"/>
            </a:xfrm>
            <a:prstGeom prst="pie">
              <a:avLst>
                <a:gd name="adj1" fmla="val 21598475"/>
                <a:gd name="adj2" fmla="val 106342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7" name="Arc 46"/>
            <p:cNvSpPr/>
            <p:nvPr/>
          </p:nvSpPr>
          <p:spPr>
            <a:xfrm rot="6387309">
              <a:off x="4862250" y="-839605"/>
              <a:ext cx="1453063" cy="1671367"/>
            </a:xfrm>
            <a:prstGeom prst="arc">
              <a:avLst>
                <a:gd name="adj1" fmla="val 15214126"/>
                <a:gd name="adj2" fmla="val 44149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8" name="Oval 47"/>
            <p:cNvSpPr/>
            <p:nvPr/>
          </p:nvSpPr>
          <p:spPr>
            <a:xfrm>
              <a:off x="5362575" y="461226"/>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9" name="Oval 48"/>
            <p:cNvSpPr/>
            <p:nvPr/>
          </p:nvSpPr>
          <p:spPr>
            <a:xfrm>
              <a:off x="4800600" y="152400"/>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0" name="Arc 39"/>
            <p:cNvSpPr/>
            <p:nvPr/>
          </p:nvSpPr>
          <p:spPr>
            <a:xfrm rot="6387309">
              <a:off x="3396216" y="-1040840"/>
              <a:ext cx="1905868" cy="2047339"/>
            </a:xfrm>
            <a:prstGeom prst="arc">
              <a:avLst>
                <a:gd name="adj1" fmla="val 15243146"/>
                <a:gd name="adj2" fmla="val 43690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0" name="Oval 49"/>
            <p:cNvSpPr/>
            <p:nvPr/>
          </p:nvSpPr>
          <p:spPr>
            <a:xfrm>
              <a:off x="6115050" y="590550"/>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1" name="Oval 50"/>
            <p:cNvSpPr/>
            <p:nvPr/>
          </p:nvSpPr>
          <p:spPr>
            <a:xfrm>
              <a:off x="6191250" y="485775"/>
              <a:ext cx="104774" cy="1047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32" name="Rectangle 31"/>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rot="21042312">
            <a:off x="1022823" y="2961459"/>
            <a:ext cx="7551601" cy="1612607"/>
          </a:xfrm>
        </p:spPr>
        <p:txBody>
          <a:bodyPr anchor="b" anchorCtr="0">
            <a:noAutofit/>
          </a:bodyPr>
          <a:lstStyle>
            <a:lvl1pPr algn="l">
              <a:defRPr sz="4600">
                <a:solidFill>
                  <a:schemeClr val="bg1"/>
                </a:solidFill>
              </a:defRPr>
            </a:lvl1pPr>
          </a:lstStyle>
          <a:p>
            <a:r>
              <a:rPr lang="en-US" smtClean="0"/>
              <a:t>Click to edit Master title style</a:t>
            </a:r>
            <a:endParaRPr/>
          </a:p>
        </p:txBody>
      </p:sp>
      <p:sp>
        <p:nvSpPr>
          <p:cNvPr id="3" name="Subtitle 2"/>
          <p:cNvSpPr>
            <a:spLocks noGrp="1"/>
          </p:cNvSpPr>
          <p:nvPr>
            <p:ph type="subTitle" idx="1"/>
          </p:nvPr>
        </p:nvSpPr>
        <p:spPr>
          <a:xfrm rot="21060000">
            <a:off x="2550459" y="4704801"/>
            <a:ext cx="6400800" cy="914400"/>
          </a:xfrm>
        </p:spPr>
        <p:txBody>
          <a:bodyPr anchor="ctr" anchorCtr="0">
            <a:normAutofit/>
          </a:bodyPr>
          <a:lstStyle>
            <a:lvl1pPr marL="0" indent="0" algn="l">
              <a:spcAft>
                <a:spcPts val="0"/>
              </a:spcAft>
              <a:buNone/>
              <a:defRPr sz="2400">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Tree>
  </p:cSld>
  <p:clrMapOvr>
    <a:masterClrMapping/>
  </p:clrMapOvr>
  <mc:AlternateContent xmlns:mc="http://schemas.openxmlformats.org/markup-compatibility/2006" xmlns:p14="http://schemas.microsoft.com/office/powerpoint/2010/main">
    <mc:Choice Requires="p14">
      <p:transition p14:dur="100">
        <p:cut/>
        <p:sndAc>
          <p:stSnd>
            <p:snd r:embed="rId1" name="Camera"/>
          </p:stSnd>
        </p:sndAc>
      </p:transition>
    </mc:Choice>
    <mc:Fallback xmlns="">
      <p:transition xmlns:p14="http://schemas.microsoft.com/office/powerpoint/2010/main">
        <p:cut/>
        <p:sndAc>
          <p:stSnd>
            <p:snd r:embed="rId4" name="Camera"/>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4" name="Rectangle 33"/>
          <p:cNvSpPr/>
          <p:nvPr/>
        </p:nvSpPr>
        <p:spPr>
          <a:xfrm>
            <a:off x="9144" y="2476500"/>
            <a:ext cx="9125712" cy="43688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6" name="Straight Connector 35"/>
          <p:cNvCxnSpPr/>
          <p:nvPr/>
        </p:nvCxnSpPr>
        <p:spPr>
          <a:xfrm>
            <a:off x="9144" y="24765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0"/>
          </p:nvPr>
        </p:nvSpPr>
        <p:spPr/>
        <p:txBody>
          <a:bodyPr/>
          <a:lstStyle/>
          <a:p>
            <a:fld id="{8F1B69E8-23E9-4C1F-AA2B-3C5BA6EDBEAE}" type="datetimeFigureOut">
              <a:rPr lang="en-US" smtClean="0"/>
              <a:t>10/11/16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82A7F7-08BF-4252-8141-63FB96055BBB}" type="slidenum">
              <a:rPr lang="en-US" smtClean="0"/>
              <a:t>‹#›</a:t>
            </a:fld>
            <a:endParaRPr lang="en-US"/>
          </a:p>
        </p:txBody>
      </p:sp>
      <p:sp>
        <p:nvSpPr>
          <p:cNvPr id="2" name="Title 1"/>
          <p:cNvSpPr>
            <a:spLocks noGrp="1"/>
          </p:cNvSpPr>
          <p:nvPr>
            <p:ph type="title"/>
          </p:nvPr>
        </p:nvSpPr>
        <p:spPr>
          <a:xfrm>
            <a:off x="4477870" y="990600"/>
            <a:ext cx="3951755" cy="1431832"/>
          </a:xfrm>
        </p:spPr>
        <p:txBody>
          <a:bodyPr anchor="b"/>
          <a:lstStyle>
            <a:lvl1pPr algn="l">
              <a:lnSpc>
                <a:spcPct val="100000"/>
              </a:lnSpc>
              <a:defRPr sz="3000" b="0"/>
            </a:lvl1pPr>
          </a:lstStyle>
          <a:p>
            <a:r>
              <a:rPr lang="en-US" smtClean="0"/>
              <a:t>Click to edit Master title style</a:t>
            </a:r>
            <a:endParaRPr/>
          </a:p>
        </p:txBody>
      </p:sp>
      <p:sp>
        <p:nvSpPr>
          <p:cNvPr id="3" name="Picture Placeholder 2"/>
          <p:cNvSpPr>
            <a:spLocks noGrp="1"/>
          </p:cNvSpPr>
          <p:nvPr>
            <p:ph type="pic" idx="1"/>
          </p:nvPr>
        </p:nvSpPr>
        <p:spPr>
          <a:xfrm rot="21416935">
            <a:off x="414291" y="1321671"/>
            <a:ext cx="3703911" cy="5202978"/>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477870" y="2547938"/>
            <a:ext cx="3951755" cy="3700462"/>
          </a:xfrm>
        </p:spPr>
        <p:txBody>
          <a:bodyPr>
            <a:normAutofit/>
          </a:bodyPr>
          <a:lstStyle>
            <a:lvl1pPr marL="0" indent="0">
              <a:spcAft>
                <a:spcPts val="10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p14:dur="100">
        <p:cut/>
        <p:sndAc>
          <p:stSnd>
            <p:snd r:embed="rId1" name="Camera"/>
          </p:stSnd>
        </p:sndAc>
      </p:transition>
    </mc:Choice>
    <mc:Fallback xmlns="">
      <p:transition xmlns:p14="http://schemas.microsoft.com/office/powerpoint/2010/main">
        <p:cut/>
        <p:sndAc>
          <p:stSnd>
            <p:snd r:embed="rId3" name="Camera"/>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grpSp>
        <p:nvGrpSpPr>
          <p:cNvPr id="34" name="Group 33"/>
          <p:cNvGrpSpPr/>
          <p:nvPr/>
        </p:nvGrpSpPr>
        <p:grpSpPr>
          <a:xfrm>
            <a:off x="9144" y="3810000"/>
            <a:ext cx="9125712" cy="3035300"/>
            <a:chOff x="9144" y="3810000"/>
            <a:chExt cx="9125712" cy="3035300"/>
          </a:xfrm>
        </p:grpSpPr>
        <p:sp>
          <p:nvSpPr>
            <p:cNvPr id="35" name="Rectangle 34"/>
            <p:cNvSpPr/>
            <p:nvPr/>
          </p:nvSpPr>
          <p:spPr>
            <a:xfrm>
              <a:off x="9144" y="3810000"/>
              <a:ext cx="9125712" cy="30353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6" name="Straight Connector 35"/>
            <p:cNvCxnSpPr/>
            <p:nvPr/>
          </p:nvCxnSpPr>
          <p:spPr>
            <a:xfrm>
              <a:off x="9144" y="38100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grpSp>
      <p:sp>
        <p:nvSpPr>
          <p:cNvPr id="5" name="Date Placeholder 4"/>
          <p:cNvSpPr>
            <a:spLocks noGrp="1"/>
          </p:cNvSpPr>
          <p:nvPr>
            <p:ph type="dt" sz="half" idx="10"/>
          </p:nvPr>
        </p:nvSpPr>
        <p:spPr/>
        <p:txBody>
          <a:bodyPr/>
          <a:lstStyle/>
          <a:p>
            <a:fld id="{8F1B69E8-23E9-4C1F-AA2B-3C5BA6EDBEAE}" type="datetimeFigureOut">
              <a:rPr lang="en-US" smtClean="0"/>
              <a:t>10/11/16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82A7F7-08BF-4252-8141-63FB96055BBB}" type="slidenum">
              <a:rPr lang="en-US" smtClean="0"/>
              <a:t>‹#›</a:t>
            </a:fld>
            <a:endParaRPr lang="en-US"/>
          </a:p>
        </p:txBody>
      </p:sp>
      <p:sp>
        <p:nvSpPr>
          <p:cNvPr id="3" name="Picture Placeholder 2"/>
          <p:cNvSpPr>
            <a:spLocks noGrp="1"/>
          </p:cNvSpPr>
          <p:nvPr>
            <p:ph type="pic" idx="1"/>
          </p:nvPr>
        </p:nvSpPr>
        <p:spPr>
          <a:xfrm rot="21338992">
            <a:off x="2407361" y="921379"/>
            <a:ext cx="4329278" cy="3340716"/>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13232" y="5105399"/>
            <a:ext cx="7717536" cy="1281953"/>
          </a:xfrm>
        </p:spPr>
        <p:txBody>
          <a:bodyPr>
            <a:normAutofit/>
          </a:bodyPr>
          <a:lstStyle>
            <a:lvl1pPr marL="0" indent="0" algn="ctr">
              <a:spcBef>
                <a:spcPts val="0"/>
              </a:spcBef>
              <a:spcAft>
                <a:spcPts val="3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12788" y="4444533"/>
            <a:ext cx="7716838" cy="723620"/>
          </a:xfrm>
        </p:spPr>
        <p:txBody>
          <a:bodyPr anchor="b"/>
          <a:lstStyle>
            <a:lvl1pPr algn="ctr">
              <a:lnSpc>
                <a:spcPct val="100000"/>
              </a:lnSpc>
              <a:defRPr sz="3600" b="0"/>
            </a:lvl1pPr>
          </a:lstStyle>
          <a:p>
            <a:r>
              <a:rPr lang="en-US" smtClean="0"/>
              <a:t>Click to edit Master title style</a:t>
            </a:r>
            <a:endParaRPr/>
          </a:p>
        </p:txBody>
      </p:sp>
    </p:spTree>
  </p:cSld>
  <p:clrMapOvr>
    <a:masterClrMapping/>
  </p:clrMapOvr>
  <mc:AlternateContent xmlns:mc="http://schemas.openxmlformats.org/markup-compatibility/2006" xmlns:p14="http://schemas.microsoft.com/office/powerpoint/2010/main">
    <mc:Choice Requires="p14">
      <p:transition p14:dur="100">
        <p:cut/>
        <p:sndAc>
          <p:stSnd>
            <p:snd r:embed="rId1" name="Camera"/>
          </p:stSnd>
        </p:sndAc>
      </p:transition>
    </mc:Choice>
    <mc:Fallback xmlns="">
      <p:transition xmlns:p14="http://schemas.microsoft.com/office/powerpoint/2010/main">
        <p:cut/>
        <p:sndAc>
          <p:stSnd>
            <p:snd r:embed="rId3" name="Camera"/>
          </p:st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2 Pictures above Caption">
    <p:spTree>
      <p:nvGrpSpPr>
        <p:cNvPr id="1" name=""/>
        <p:cNvGrpSpPr/>
        <p:nvPr/>
      </p:nvGrpSpPr>
      <p:grpSpPr>
        <a:xfrm>
          <a:off x="0" y="0"/>
          <a:ext cx="0" cy="0"/>
          <a:chOff x="0" y="0"/>
          <a:chExt cx="0" cy="0"/>
        </a:xfrm>
      </p:grpSpPr>
      <p:grpSp>
        <p:nvGrpSpPr>
          <p:cNvPr id="36" name="Group 35"/>
          <p:cNvGrpSpPr/>
          <p:nvPr/>
        </p:nvGrpSpPr>
        <p:grpSpPr>
          <a:xfrm>
            <a:off x="9144" y="3810000"/>
            <a:ext cx="9125712" cy="3035300"/>
            <a:chOff x="9144" y="3810000"/>
            <a:chExt cx="9125712" cy="3035300"/>
          </a:xfrm>
        </p:grpSpPr>
        <p:sp>
          <p:nvSpPr>
            <p:cNvPr id="33" name="Rectangle 32"/>
            <p:cNvSpPr/>
            <p:nvPr/>
          </p:nvSpPr>
          <p:spPr>
            <a:xfrm>
              <a:off x="9144" y="3810000"/>
              <a:ext cx="9125712" cy="30353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5" name="Straight Connector 34"/>
            <p:cNvCxnSpPr/>
            <p:nvPr/>
          </p:nvCxnSpPr>
          <p:spPr>
            <a:xfrm>
              <a:off x="9144" y="38100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grpSp>
      <p:sp>
        <p:nvSpPr>
          <p:cNvPr id="5" name="Date Placeholder 4"/>
          <p:cNvSpPr>
            <a:spLocks noGrp="1"/>
          </p:cNvSpPr>
          <p:nvPr>
            <p:ph type="dt" sz="half" idx="10"/>
          </p:nvPr>
        </p:nvSpPr>
        <p:spPr/>
        <p:txBody>
          <a:bodyPr/>
          <a:lstStyle/>
          <a:p>
            <a:fld id="{8F1B69E8-23E9-4C1F-AA2B-3C5BA6EDBEAE}" type="datetimeFigureOut">
              <a:rPr lang="en-US" smtClean="0"/>
              <a:t>10/11/16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82A7F7-08BF-4252-8141-63FB96055BBB}" type="slidenum">
              <a:rPr lang="en-US" smtClean="0"/>
              <a:t>‹#›</a:t>
            </a:fld>
            <a:endParaRPr lang="en-US"/>
          </a:p>
        </p:txBody>
      </p:sp>
      <p:sp>
        <p:nvSpPr>
          <p:cNvPr id="3" name="Picture Placeholder 2"/>
          <p:cNvSpPr>
            <a:spLocks noGrp="1"/>
          </p:cNvSpPr>
          <p:nvPr>
            <p:ph type="pic" idx="1"/>
          </p:nvPr>
        </p:nvSpPr>
        <p:spPr>
          <a:xfrm rot="21338992">
            <a:off x="4305320" y="997812"/>
            <a:ext cx="4329278" cy="3178754"/>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13232" y="5105399"/>
            <a:ext cx="7717536" cy="1281953"/>
          </a:xfrm>
        </p:spPr>
        <p:txBody>
          <a:bodyPr>
            <a:normAutofit/>
          </a:bodyPr>
          <a:lstStyle>
            <a:lvl1pPr marL="0" indent="0" algn="ctr">
              <a:spcBef>
                <a:spcPts val="0"/>
              </a:spcBef>
              <a:spcAft>
                <a:spcPts val="3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12788" y="4444533"/>
            <a:ext cx="7716838" cy="723620"/>
          </a:xfrm>
        </p:spPr>
        <p:txBody>
          <a:bodyPr anchor="b"/>
          <a:lstStyle>
            <a:lvl1pPr algn="ctr">
              <a:lnSpc>
                <a:spcPct val="100000"/>
              </a:lnSpc>
              <a:defRPr sz="3600" b="0"/>
            </a:lvl1pPr>
          </a:lstStyle>
          <a:p>
            <a:r>
              <a:rPr lang="en-US" smtClean="0"/>
              <a:t>Click to edit Master title style</a:t>
            </a:r>
            <a:endParaRPr/>
          </a:p>
        </p:txBody>
      </p:sp>
      <p:sp>
        <p:nvSpPr>
          <p:cNvPr id="34" name="Picture Placeholder 2"/>
          <p:cNvSpPr>
            <a:spLocks noGrp="1"/>
          </p:cNvSpPr>
          <p:nvPr>
            <p:ph type="pic" idx="13"/>
          </p:nvPr>
        </p:nvSpPr>
        <p:spPr>
          <a:xfrm rot="153739">
            <a:off x="451737" y="946831"/>
            <a:ext cx="4329278" cy="3178754"/>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mc:AlternateContent xmlns:mc="http://schemas.openxmlformats.org/markup-compatibility/2006" xmlns:p14="http://schemas.microsoft.com/office/powerpoint/2010/main">
    <mc:Choice Requires="p14">
      <p:transition p14:dur="100">
        <p:cut/>
        <p:sndAc>
          <p:stSnd>
            <p:snd r:embed="rId1" name="Camera"/>
          </p:stSnd>
        </p:sndAc>
      </p:transition>
    </mc:Choice>
    <mc:Fallback xmlns="">
      <p:transition xmlns:p14="http://schemas.microsoft.com/office/powerpoint/2010/main">
        <p:cut/>
        <p:sndAc>
          <p:stSnd>
            <p:snd r:embed="rId3" name="Camera"/>
          </p:stSnd>
        </p:sndAc>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ound Same Side Corner Rectangle 7"/>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normAutofit/>
          </a:bodyPr>
          <a:lstStyle>
            <a:lvl1pPr>
              <a:defRPr sz="2200"/>
            </a:lvl1pPr>
            <a:lvl2pPr>
              <a:defRPr sz="20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8F1B69E8-23E9-4C1F-AA2B-3C5BA6EDBEAE}" type="datetimeFigureOut">
              <a:rPr lang="en-US" smtClean="0"/>
              <a:t>10/11/16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100">
        <p:cut/>
        <p:sndAc>
          <p:stSnd>
            <p:snd r:embed="rId1" name="Camera"/>
          </p:stSnd>
        </p:sndAc>
      </p:transition>
    </mc:Choice>
    <mc:Fallback xmlns="">
      <p:transition xmlns:p14="http://schemas.microsoft.com/office/powerpoint/2010/main">
        <p:cut/>
        <p:sndAc>
          <p:stSnd>
            <p:snd r:embed="rId3" name="Camera"/>
          </p:stSnd>
        </p:sndAc>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8" name="Round Same Side Corner Rectangle 7"/>
          <p:cNvSpPr/>
          <p:nvPr/>
        </p:nvSpPr>
        <p:spPr>
          <a:xfrm>
            <a:off x="7299292" y="443753"/>
            <a:ext cx="1535425" cy="6400800"/>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Vertical Title 1"/>
          <p:cNvSpPr>
            <a:spLocks noGrp="1"/>
          </p:cNvSpPr>
          <p:nvPr>
            <p:ph type="title" orient="vert"/>
          </p:nvPr>
        </p:nvSpPr>
        <p:spPr>
          <a:xfrm>
            <a:off x="7318248" y="914400"/>
            <a:ext cx="1444752" cy="54864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12787" y="1183341"/>
            <a:ext cx="6104871" cy="5217458"/>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8F1B69E8-23E9-4C1F-AA2B-3C5BA6EDBEAE}" type="datetimeFigureOut">
              <a:rPr lang="en-US" smtClean="0"/>
              <a:t>10/11/16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100">
        <p:cut/>
        <p:sndAc>
          <p:stSnd>
            <p:snd r:embed="rId1" name="Camera"/>
          </p:stSnd>
        </p:sndAc>
      </p:transition>
    </mc:Choice>
    <mc:Fallback xmlns="">
      <p:transition xmlns:p14="http://schemas.microsoft.com/office/powerpoint/2010/main">
        <p:cut/>
        <p:sndAc>
          <p:stSnd>
            <p:snd r:embed="rId3" name="Camera"/>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ound Same Side Corner Rectangle 7"/>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8F1B69E8-23E9-4C1F-AA2B-3C5BA6EDBEAE}" type="datetimeFigureOut">
              <a:rPr lang="en-US" smtClean="0"/>
              <a:t>10/11/16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100">
        <p:cut/>
        <p:sndAc>
          <p:stSnd>
            <p:snd r:embed="rId1" name="Camera"/>
          </p:stSnd>
        </p:sndAc>
      </p:transition>
    </mc:Choice>
    <mc:Fallback xmlns="">
      <p:transition xmlns:p14="http://schemas.microsoft.com/office/powerpoint/2010/main">
        <p:cut/>
        <p:sndAc>
          <p:stSnd>
            <p:snd r:embed="rId3" name="Camera"/>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34" name="Freeform 33"/>
          <p:cNvSpPr/>
          <p:nvPr/>
        </p:nvSpPr>
        <p:spPr>
          <a:xfrm rot="15660000">
            <a:off x="5179560" y="1837493"/>
            <a:ext cx="1040884" cy="7134813"/>
          </a:xfrm>
          <a:custGeom>
            <a:avLst/>
            <a:gdLst>
              <a:gd name="connsiteX0" fmla="*/ 498324 w 996648"/>
              <a:gd name="connsiteY0" fmla="*/ 0 h 6971904"/>
              <a:gd name="connsiteX1" fmla="*/ 498324 w 996648"/>
              <a:gd name="connsiteY1" fmla="*/ 0 h 6971904"/>
              <a:gd name="connsiteX2" fmla="*/ 850692 w 996648"/>
              <a:gd name="connsiteY2" fmla="*/ 145956 h 6971904"/>
              <a:gd name="connsiteX3" fmla="*/ 996647 w 996648"/>
              <a:gd name="connsiteY3" fmla="*/ 498325 h 6971904"/>
              <a:gd name="connsiteX4" fmla="*/ 996648 w 996648"/>
              <a:gd name="connsiteY4" fmla="*/ 6971904 h 6971904"/>
              <a:gd name="connsiteX5" fmla="*/ 996648 w 996648"/>
              <a:gd name="connsiteY5" fmla="*/ 6971904 h 6971904"/>
              <a:gd name="connsiteX6" fmla="*/ 996648 w 996648"/>
              <a:gd name="connsiteY6" fmla="*/ 6971904 h 6971904"/>
              <a:gd name="connsiteX7" fmla="*/ 0 w 996648"/>
              <a:gd name="connsiteY7" fmla="*/ 6971904 h 6971904"/>
              <a:gd name="connsiteX8" fmla="*/ 0 w 996648"/>
              <a:gd name="connsiteY8" fmla="*/ 6971904 h 6971904"/>
              <a:gd name="connsiteX9" fmla="*/ 0 w 996648"/>
              <a:gd name="connsiteY9" fmla="*/ 6971904 h 6971904"/>
              <a:gd name="connsiteX10" fmla="*/ 0 w 996648"/>
              <a:gd name="connsiteY10" fmla="*/ 498324 h 6971904"/>
              <a:gd name="connsiteX11" fmla="*/ 145956 w 996648"/>
              <a:gd name="connsiteY11" fmla="*/ 145956 h 6971904"/>
              <a:gd name="connsiteX12" fmla="*/ 498325 w 996648"/>
              <a:gd name="connsiteY12" fmla="*/ 1 h 6971904"/>
              <a:gd name="connsiteX13" fmla="*/ 498324 w 996648"/>
              <a:gd name="connsiteY13" fmla="*/ 0 h 6971904"/>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996648 w 1051569"/>
              <a:gd name="connsiteY5" fmla="*/ 6971904 h 7134903"/>
              <a:gd name="connsiteX6" fmla="*/ 1051569 w 1051569"/>
              <a:gd name="connsiteY6" fmla="*/ 7134903 h 7134903"/>
              <a:gd name="connsiteX7" fmla="*/ 0 w 1051569"/>
              <a:gd name="connsiteY7" fmla="*/ 6971904 h 7134903"/>
              <a:gd name="connsiteX8" fmla="*/ 0 w 1051569"/>
              <a:gd name="connsiteY8" fmla="*/ 6971904 h 7134903"/>
              <a:gd name="connsiteX9" fmla="*/ 0 w 1051569"/>
              <a:gd name="connsiteY9" fmla="*/ 6971904 h 7134903"/>
              <a:gd name="connsiteX10" fmla="*/ 0 w 1051569"/>
              <a:gd name="connsiteY10" fmla="*/ 498324 h 7134903"/>
              <a:gd name="connsiteX11" fmla="*/ 145956 w 1051569"/>
              <a:gd name="connsiteY11" fmla="*/ 145956 h 7134903"/>
              <a:gd name="connsiteX12" fmla="*/ 498325 w 1051569"/>
              <a:gd name="connsiteY12" fmla="*/ 1 h 7134903"/>
              <a:gd name="connsiteX13" fmla="*/ 498324 w 1051569"/>
              <a:gd name="connsiteY13"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1051569 w 1051569"/>
              <a:gd name="connsiteY5" fmla="*/ 7134903 h 7134903"/>
              <a:gd name="connsiteX6" fmla="*/ 0 w 1051569"/>
              <a:gd name="connsiteY6" fmla="*/ 6971904 h 7134903"/>
              <a:gd name="connsiteX7" fmla="*/ 0 w 1051569"/>
              <a:gd name="connsiteY7" fmla="*/ 6971904 h 7134903"/>
              <a:gd name="connsiteX8" fmla="*/ 0 w 1051569"/>
              <a:gd name="connsiteY8" fmla="*/ 6971904 h 7134903"/>
              <a:gd name="connsiteX9" fmla="*/ 0 w 1051569"/>
              <a:gd name="connsiteY9" fmla="*/ 498324 h 7134903"/>
              <a:gd name="connsiteX10" fmla="*/ 145956 w 1051569"/>
              <a:gd name="connsiteY10" fmla="*/ 145956 h 7134903"/>
              <a:gd name="connsiteX11" fmla="*/ 498325 w 1051569"/>
              <a:gd name="connsiteY11" fmla="*/ 1 h 7134903"/>
              <a:gd name="connsiteX12" fmla="*/ 498324 w 1051569"/>
              <a:gd name="connsiteY12" fmla="*/ 0 h 7134903"/>
              <a:gd name="connsiteX0" fmla="*/ 498324 w 1217677"/>
              <a:gd name="connsiteY0" fmla="*/ 0 h 7134903"/>
              <a:gd name="connsiteX1" fmla="*/ 498324 w 1217677"/>
              <a:gd name="connsiteY1" fmla="*/ 0 h 7134903"/>
              <a:gd name="connsiteX2" fmla="*/ 850692 w 1217677"/>
              <a:gd name="connsiteY2" fmla="*/ 145956 h 7134903"/>
              <a:gd name="connsiteX3" fmla="*/ 996647 w 1217677"/>
              <a:gd name="connsiteY3" fmla="*/ 498325 h 7134903"/>
              <a:gd name="connsiteX4" fmla="*/ 1051569 w 1217677"/>
              <a:gd name="connsiteY4" fmla="*/ 7134903 h 7134903"/>
              <a:gd name="connsiteX5" fmla="*/ 0 w 1217677"/>
              <a:gd name="connsiteY5" fmla="*/ 6971904 h 7134903"/>
              <a:gd name="connsiteX6" fmla="*/ 0 w 1217677"/>
              <a:gd name="connsiteY6" fmla="*/ 6971904 h 7134903"/>
              <a:gd name="connsiteX7" fmla="*/ 0 w 1217677"/>
              <a:gd name="connsiteY7" fmla="*/ 6971904 h 7134903"/>
              <a:gd name="connsiteX8" fmla="*/ 0 w 1217677"/>
              <a:gd name="connsiteY8" fmla="*/ 498324 h 7134903"/>
              <a:gd name="connsiteX9" fmla="*/ 145956 w 1217677"/>
              <a:gd name="connsiteY9" fmla="*/ 145956 h 7134903"/>
              <a:gd name="connsiteX10" fmla="*/ 498325 w 1217677"/>
              <a:gd name="connsiteY10" fmla="*/ 1 h 7134903"/>
              <a:gd name="connsiteX11" fmla="*/ 498324 w 1217677"/>
              <a:gd name="connsiteY11"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1051569 w 1051569"/>
              <a:gd name="connsiteY4" fmla="*/ 7134903 h 7134903"/>
              <a:gd name="connsiteX5" fmla="*/ 0 w 1051569"/>
              <a:gd name="connsiteY5" fmla="*/ 6971904 h 7134903"/>
              <a:gd name="connsiteX6" fmla="*/ 0 w 1051569"/>
              <a:gd name="connsiteY6" fmla="*/ 6971904 h 7134903"/>
              <a:gd name="connsiteX7" fmla="*/ 0 w 1051569"/>
              <a:gd name="connsiteY7" fmla="*/ 6971904 h 7134903"/>
              <a:gd name="connsiteX8" fmla="*/ 0 w 1051569"/>
              <a:gd name="connsiteY8" fmla="*/ 498324 h 7134903"/>
              <a:gd name="connsiteX9" fmla="*/ 145956 w 1051569"/>
              <a:gd name="connsiteY9" fmla="*/ 145956 h 7134903"/>
              <a:gd name="connsiteX10" fmla="*/ 498325 w 1051569"/>
              <a:gd name="connsiteY10" fmla="*/ 1 h 7134903"/>
              <a:gd name="connsiteX11" fmla="*/ 498324 w 1051569"/>
              <a:gd name="connsiteY11" fmla="*/ 0 h 7134903"/>
              <a:gd name="connsiteX0" fmla="*/ 0 w 1143009"/>
              <a:gd name="connsiteY0" fmla="*/ 6971904 h 7226343"/>
              <a:gd name="connsiteX1" fmla="*/ 0 w 1143009"/>
              <a:gd name="connsiteY1" fmla="*/ 6971904 h 7226343"/>
              <a:gd name="connsiteX2" fmla="*/ 0 w 1143009"/>
              <a:gd name="connsiteY2" fmla="*/ 6971904 h 7226343"/>
              <a:gd name="connsiteX3" fmla="*/ 0 w 1143009"/>
              <a:gd name="connsiteY3" fmla="*/ 498324 h 7226343"/>
              <a:gd name="connsiteX4" fmla="*/ 145956 w 1143009"/>
              <a:gd name="connsiteY4" fmla="*/ 145956 h 7226343"/>
              <a:gd name="connsiteX5" fmla="*/ 498325 w 1143009"/>
              <a:gd name="connsiteY5" fmla="*/ 1 h 7226343"/>
              <a:gd name="connsiteX6" fmla="*/ 498324 w 1143009"/>
              <a:gd name="connsiteY6" fmla="*/ 0 h 7226343"/>
              <a:gd name="connsiteX7" fmla="*/ 498324 w 1143009"/>
              <a:gd name="connsiteY7" fmla="*/ 0 h 7226343"/>
              <a:gd name="connsiteX8" fmla="*/ 850692 w 1143009"/>
              <a:gd name="connsiteY8" fmla="*/ 145956 h 7226343"/>
              <a:gd name="connsiteX9" fmla="*/ 996647 w 1143009"/>
              <a:gd name="connsiteY9" fmla="*/ 498325 h 7226343"/>
              <a:gd name="connsiteX10" fmla="*/ 1143009 w 1143009"/>
              <a:gd name="connsiteY10" fmla="*/ 7226343 h 7226343"/>
              <a:gd name="connsiteX0" fmla="*/ 0 w 1095577"/>
              <a:gd name="connsiteY0" fmla="*/ 6971904 h 7197301"/>
              <a:gd name="connsiteX1" fmla="*/ 0 w 1095577"/>
              <a:gd name="connsiteY1" fmla="*/ 6971904 h 7197301"/>
              <a:gd name="connsiteX2" fmla="*/ 0 w 1095577"/>
              <a:gd name="connsiteY2" fmla="*/ 6971904 h 7197301"/>
              <a:gd name="connsiteX3" fmla="*/ 0 w 1095577"/>
              <a:gd name="connsiteY3" fmla="*/ 498324 h 7197301"/>
              <a:gd name="connsiteX4" fmla="*/ 145956 w 1095577"/>
              <a:gd name="connsiteY4" fmla="*/ 145956 h 7197301"/>
              <a:gd name="connsiteX5" fmla="*/ 498325 w 1095577"/>
              <a:gd name="connsiteY5" fmla="*/ 1 h 7197301"/>
              <a:gd name="connsiteX6" fmla="*/ 498324 w 1095577"/>
              <a:gd name="connsiteY6" fmla="*/ 0 h 7197301"/>
              <a:gd name="connsiteX7" fmla="*/ 498324 w 1095577"/>
              <a:gd name="connsiteY7" fmla="*/ 0 h 7197301"/>
              <a:gd name="connsiteX8" fmla="*/ 850692 w 1095577"/>
              <a:gd name="connsiteY8" fmla="*/ 145956 h 7197301"/>
              <a:gd name="connsiteX9" fmla="*/ 996647 w 1095577"/>
              <a:gd name="connsiteY9" fmla="*/ 498325 h 7197301"/>
              <a:gd name="connsiteX10" fmla="*/ 1095577 w 1095577"/>
              <a:gd name="connsiteY10" fmla="*/ 7197301 h 7197301"/>
              <a:gd name="connsiteX0" fmla="*/ 0 w 1045874"/>
              <a:gd name="connsiteY0" fmla="*/ 6971904 h 7103308"/>
              <a:gd name="connsiteX1" fmla="*/ 0 w 1045874"/>
              <a:gd name="connsiteY1" fmla="*/ 6971904 h 7103308"/>
              <a:gd name="connsiteX2" fmla="*/ 0 w 1045874"/>
              <a:gd name="connsiteY2" fmla="*/ 6971904 h 7103308"/>
              <a:gd name="connsiteX3" fmla="*/ 0 w 1045874"/>
              <a:gd name="connsiteY3" fmla="*/ 498324 h 7103308"/>
              <a:gd name="connsiteX4" fmla="*/ 145956 w 1045874"/>
              <a:gd name="connsiteY4" fmla="*/ 145956 h 7103308"/>
              <a:gd name="connsiteX5" fmla="*/ 498325 w 1045874"/>
              <a:gd name="connsiteY5" fmla="*/ 1 h 7103308"/>
              <a:gd name="connsiteX6" fmla="*/ 498324 w 1045874"/>
              <a:gd name="connsiteY6" fmla="*/ 0 h 7103308"/>
              <a:gd name="connsiteX7" fmla="*/ 498324 w 1045874"/>
              <a:gd name="connsiteY7" fmla="*/ 0 h 7103308"/>
              <a:gd name="connsiteX8" fmla="*/ 850692 w 1045874"/>
              <a:gd name="connsiteY8" fmla="*/ 145956 h 7103308"/>
              <a:gd name="connsiteX9" fmla="*/ 996647 w 1045874"/>
              <a:gd name="connsiteY9" fmla="*/ 498325 h 7103308"/>
              <a:gd name="connsiteX10" fmla="*/ 1045874 w 1045874"/>
              <a:gd name="connsiteY10" fmla="*/ 7103308 h 7103308"/>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0884" h="7134813">
                <a:moveTo>
                  <a:pt x="0" y="6971904"/>
                </a:moveTo>
                <a:lnTo>
                  <a:pt x="0" y="6971904"/>
                </a:lnTo>
                <a:lnTo>
                  <a:pt x="0" y="6971904"/>
                </a:lnTo>
                <a:lnTo>
                  <a:pt x="0" y="498324"/>
                </a:lnTo>
                <a:cubicBezTo>
                  <a:pt x="0" y="366160"/>
                  <a:pt x="52502" y="239410"/>
                  <a:pt x="145956" y="145956"/>
                </a:cubicBezTo>
                <a:cubicBezTo>
                  <a:pt x="239410" y="52502"/>
                  <a:pt x="366161" y="1"/>
                  <a:pt x="498325" y="1"/>
                </a:cubicBezTo>
                <a:lnTo>
                  <a:pt x="498324" y="0"/>
                </a:lnTo>
                <a:lnTo>
                  <a:pt x="498324" y="0"/>
                </a:lnTo>
                <a:cubicBezTo>
                  <a:pt x="630488" y="0"/>
                  <a:pt x="757238" y="52502"/>
                  <a:pt x="850692" y="145956"/>
                </a:cubicBezTo>
                <a:cubicBezTo>
                  <a:pt x="944146" y="239410"/>
                  <a:pt x="996647" y="366161"/>
                  <a:pt x="996647" y="498325"/>
                </a:cubicBezTo>
                <a:cubicBezTo>
                  <a:pt x="1030126" y="1663149"/>
                  <a:pt x="1037566" y="5867764"/>
                  <a:pt x="1040884" y="7134813"/>
                </a:cubicBezTo>
              </a:path>
            </a:pathLst>
          </a:custGeom>
          <a:solidFill>
            <a:schemeClr val="tx2">
              <a:alpha val="60000"/>
            </a:schemeClr>
          </a:solidFill>
          <a:ln>
            <a:solidFill>
              <a:schemeClr val="bg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8" name="Picture 7" descr="TitleSlideOverlay.png"/>
          <p:cNvPicPr>
            <a:picLocks noChangeAspect="1"/>
          </p:cNvPicPr>
          <p:nvPr/>
        </p:nvPicPr>
        <p:blipFill>
          <a:blip r:embed="rId3"/>
          <a:stretch>
            <a:fillRect/>
          </a:stretch>
        </p:blipFill>
        <p:spPr>
          <a:xfrm>
            <a:off x="0" y="0"/>
            <a:ext cx="9144000" cy="6858000"/>
          </a:xfrm>
          <a:prstGeom prst="rect">
            <a:avLst/>
          </a:prstGeom>
          <a:ln>
            <a:noFill/>
          </a:ln>
        </p:spPr>
      </p:pic>
      <p:grpSp>
        <p:nvGrpSpPr>
          <p:cNvPr id="27" name="Group 26"/>
          <p:cNvGrpSpPr/>
          <p:nvPr/>
        </p:nvGrpSpPr>
        <p:grpSpPr>
          <a:xfrm>
            <a:off x="787878" y="-970104"/>
            <a:ext cx="5636587" cy="2701922"/>
            <a:chOff x="787878" y="-970104"/>
            <a:chExt cx="5636587" cy="2701922"/>
          </a:xfrm>
        </p:grpSpPr>
        <p:sp>
          <p:nvSpPr>
            <p:cNvPr id="31" name="Oval 30"/>
            <p:cNvSpPr/>
            <p:nvPr/>
          </p:nvSpPr>
          <p:spPr>
            <a:xfrm>
              <a:off x="2382982" y="1122218"/>
              <a:ext cx="609600" cy="609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2" name="Oval 31"/>
            <p:cNvSpPr/>
            <p:nvPr/>
          </p:nvSpPr>
          <p:spPr>
            <a:xfrm>
              <a:off x="2856954" y="76200"/>
              <a:ext cx="1023669" cy="838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3" name="Oval 32"/>
            <p:cNvSpPr/>
            <p:nvPr/>
          </p:nvSpPr>
          <p:spPr>
            <a:xfrm>
              <a:off x="1948131" y="46402"/>
              <a:ext cx="1023669" cy="8679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5" name="Pie 34"/>
            <p:cNvSpPr/>
            <p:nvPr/>
          </p:nvSpPr>
          <p:spPr>
            <a:xfrm>
              <a:off x="1219200" y="-765132"/>
              <a:ext cx="3505316" cy="1521076"/>
            </a:xfrm>
            <a:prstGeom prst="pie">
              <a:avLst>
                <a:gd name="adj1" fmla="val 22874"/>
                <a:gd name="adj2" fmla="val 1080188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9" name="Oval 38"/>
            <p:cNvSpPr/>
            <p:nvPr/>
          </p:nvSpPr>
          <p:spPr>
            <a:xfrm>
              <a:off x="2345120" y="141183"/>
              <a:ext cx="1023669" cy="9529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3" name="Arc 42"/>
            <p:cNvSpPr/>
            <p:nvPr/>
          </p:nvSpPr>
          <p:spPr>
            <a:xfrm rot="12469977">
              <a:off x="1178780" y="-178449"/>
              <a:ext cx="1133352" cy="831645"/>
            </a:xfrm>
            <a:prstGeom prst="arc">
              <a:avLst>
                <a:gd name="adj1" fmla="val 11101214"/>
                <a:gd name="adj2" fmla="val 212301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4" name="Pie 43"/>
            <p:cNvSpPr/>
            <p:nvPr/>
          </p:nvSpPr>
          <p:spPr>
            <a:xfrm rot="60000">
              <a:off x="787878" y="-198453"/>
              <a:ext cx="381000" cy="381000"/>
            </a:xfrm>
            <a:prstGeom prst="pie">
              <a:avLst>
                <a:gd name="adj1" fmla="val 21598475"/>
                <a:gd name="adj2" fmla="val 106342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5" name="Arc 44"/>
            <p:cNvSpPr/>
            <p:nvPr/>
          </p:nvSpPr>
          <p:spPr>
            <a:xfrm rot="6387309">
              <a:off x="4862250" y="-839605"/>
              <a:ext cx="1453063" cy="1671367"/>
            </a:xfrm>
            <a:prstGeom prst="arc">
              <a:avLst>
                <a:gd name="adj1" fmla="val 15214126"/>
                <a:gd name="adj2" fmla="val 44149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3" name="Oval 52"/>
            <p:cNvSpPr/>
            <p:nvPr/>
          </p:nvSpPr>
          <p:spPr>
            <a:xfrm>
              <a:off x="5362575" y="461226"/>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4" name="Oval 53"/>
            <p:cNvSpPr/>
            <p:nvPr/>
          </p:nvSpPr>
          <p:spPr>
            <a:xfrm>
              <a:off x="4800600" y="152400"/>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5" name="Arc 54"/>
            <p:cNvSpPr/>
            <p:nvPr/>
          </p:nvSpPr>
          <p:spPr>
            <a:xfrm rot="6387309">
              <a:off x="3396216" y="-1040840"/>
              <a:ext cx="1905868" cy="2047339"/>
            </a:xfrm>
            <a:prstGeom prst="arc">
              <a:avLst>
                <a:gd name="adj1" fmla="val 15243146"/>
                <a:gd name="adj2" fmla="val 43690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6" name="Oval 55"/>
            <p:cNvSpPr/>
            <p:nvPr/>
          </p:nvSpPr>
          <p:spPr>
            <a:xfrm>
              <a:off x="6115050" y="590550"/>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7" name="Oval 56"/>
            <p:cNvSpPr/>
            <p:nvPr/>
          </p:nvSpPr>
          <p:spPr>
            <a:xfrm>
              <a:off x="6191250" y="485775"/>
              <a:ext cx="104774" cy="1047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5" name="Freeform 24"/>
          <p:cNvSpPr/>
          <p:nvPr/>
        </p:nvSpPr>
        <p:spPr>
          <a:xfrm rot="15660000">
            <a:off x="5752786" y="67657"/>
            <a:ext cx="967012" cy="6030348"/>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bg2">
              <a:lumMod val="40000"/>
              <a:lumOff val="60000"/>
              <a:alpha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1" name="Freeform 20"/>
          <p:cNvSpPr/>
          <p:nvPr/>
        </p:nvSpPr>
        <p:spPr>
          <a:xfrm rot="15669120">
            <a:off x="4038986" y="-17105"/>
            <a:ext cx="1788669" cy="8821162"/>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132845 w 2209695"/>
              <a:gd name="connsiteY0" fmla="*/ 885693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70836 w 2209695"/>
              <a:gd name="connsiteY0" fmla="*/ 8848823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70836" y="8848823"/>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6" name="Freeform 25"/>
          <p:cNvSpPr/>
          <p:nvPr/>
        </p:nvSpPr>
        <p:spPr>
          <a:xfrm rot="15660000">
            <a:off x="6127955" y="621077"/>
            <a:ext cx="932370" cy="5296611"/>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tx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4" name="Freeform 23"/>
          <p:cNvSpPr/>
          <p:nvPr/>
        </p:nvSpPr>
        <p:spPr>
          <a:xfrm rot="15660000">
            <a:off x="5624128" y="78644"/>
            <a:ext cx="962833" cy="632018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rgbClr val="073779">
              <a:alpha val="50000"/>
            </a:srgbClr>
          </a:solidFill>
          <a:ln w="25400">
            <a:solidFill>
              <a:schemeClr val="accent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8" name="Freeform 27"/>
          <p:cNvSpPr/>
          <p:nvPr/>
        </p:nvSpPr>
        <p:spPr>
          <a:xfrm rot="15660000">
            <a:off x="6395227" y="411412"/>
            <a:ext cx="552099" cy="5104822"/>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099" h="5109912">
                <a:moveTo>
                  <a:pt x="0" y="5016061"/>
                </a:moveTo>
                <a:lnTo>
                  <a:pt x="0" y="5016061"/>
                </a:lnTo>
                <a:lnTo>
                  <a:pt x="0" y="251460"/>
                </a:ln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36054" y="5039297"/>
                  <a:pt x="552099" y="5109912"/>
                </a:cubicBezTo>
              </a:path>
            </a:pathLst>
          </a:custGeom>
          <a:solidFill>
            <a:schemeClr val="accent1">
              <a:alpha val="3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9" name="Freeform 28"/>
          <p:cNvSpPr/>
          <p:nvPr/>
        </p:nvSpPr>
        <p:spPr>
          <a:xfrm rot="15660000">
            <a:off x="7468982" y="1865445"/>
            <a:ext cx="528237" cy="2948568"/>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328 w 552099"/>
              <a:gd name="connsiteY1" fmla="*/ 2862849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328 w 552099"/>
              <a:gd name="connsiteY0" fmla="*/ 2862849 h 5109912"/>
              <a:gd name="connsiteX1" fmla="*/ 0 w 552099"/>
              <a:gd name="connsiteY1" fmla="*/ 251460 h 5109912"/>
              <a:gd name="connsiteX2" fmla="*/ 73651 w 552099"/>
              <a:gd name="connsiteY2" fmla="*/ 73651 h 5109912"/>
              <a:gd name="connsiteX3" fmla="*/ 251460 w 552099"/>
              <a:gd name="connsiteY3" fmla="*/ 0 h 5109912"/>
              <a:gd name="connsiteX4" fmla="*/ 251460 w 552099"/>
              <a:gd name="connsiteY4" fmla="*/ 0 h 5109912"/>
              <a:gd name="connsiteX5" fmla="*/ 429269 w 552099"/>
              <a:gd name="connsiteY5" fmla="*/ 73651 h 5109912"/>
              <a:gd name="connsiteX6" fmla="*/ 502920 w 552099"/>
              <a:gd name="connsiteY6" fmla="*/ 251460 h 5109912"/>
              <a:gd name="connsiteX7" fmla="*/ 552099 w 552099"/>
              <a:gd name="connsiteY7" fmla="*/ 5109912 h 5109912"/>
              <a:gd name="connsiteX0" fmla="*/ 328 w 543353"/>
              <a:gd name="connsiteY0" fmla="*/ 2862849 h 2928006"/>
              <a:gd name="connsiteX1" fmla="*/ 0 w 543353"/>
              <a:gd name="connsiteY1" fmla="*/ 251460 h 2928006"/>
              <a:gd name="connsiteX2" fmla="*/ 73651 w 543353"/>
              <a:gd name="connsiteY2" fmla="*/ 73651 h 2928006"/>
              <a:gd name="connsiteX3" fmla="*/ 251460 w 543353"/>
              <a:gd name="connsiteY3" fmla="*/ 0 h 2928006"/>
              <a:gd name="connsiteX4" fmla="*/ 251460 w 543353"/>
              <a:gd name="connsiteY4" fmla="*/ 0 h 2928006"/>
              <a:gd name="connsiteX5" fmla="*/ 429269 w 543353"/>
              <a:gd name="connsiteY5" fmla="*/ 73651 h 2928006"/>
              <a:gd name="connsiteX6" fmla="*/ 502920 w 543353"/>
              <a:gd name="connsiteY6" fmla="*/ 251460 h 2928006"/>
              <a:gd name="connsiteX7" fmla="*/ 543353 w 543353"/>
              <a:gd name="connsiteY7" fmla="*/ 2928006 h 2928006"/>
              <a:gd name="connsiteX0" fmla="*/ 328 w 537043"/>
              <a:gd name="connsiteY0" fmla="*/ 2862849 h 2967890"/>
              <a:gd name="connsiteX1" fmla="*/ 0 w 537043"/>
              <a:gd name="connsiteY1" fmla="*/ 251460 h 2967890"/>
              <a:gd name="connsiteX2" fmla="*/ 73651 w 537043"/>
              <a:gd name="connsiteY2" fmla="*/ 73651 h 2967890"/>
              <a:gd name="connsiteX3" fmla="*/ 251460 w 537043"/>
              <a:gd name="connsiteY3" fmla="*/ 0 h 2967890"/>
              <a:gd name="connsiteX4" fmla="*/ 251460 w 537043"/>
              <a:gd name="connsiteY4" fmla="*/ 0 h 2967890"/>
              <a:gd name="connsiteX5" fmla="*/ 429269 w 537043"/>
              <a:gd name="connsiteY5" fmla="*/ 73651 h 2967890"/>
              <a:gd name="connsiteX6" fmla="*/ 502920 w 537043"/>
              <a:gd name="connsiteY6" fmla="*/ 251460 h 2967890"/>
              <a:gd name="connsiteX7" fmla="*/ 537043 w 537043"/>
              <a:gd name="connsiteY7" fmla="*/ 2967890 h 2967890"/>
              <a:gd name="connsiteX0" fmla="*/ 328 w 528237"/>
              <a:gd name="connsiteY0" fmla="*/ 2862849 h 2951509"/>
              <a:gd name="connsiteX1" fmla="*/ 0 w 528237"/>
              <a:gd name="connsiteY1" fmla="*/ 251460 h 2951509"/>
              <a:gd name="connsiteX2" fmla="*/ 73651 w 528237"/>
              <a:gd name="connsiteY2" fmla="*/ 73651 h 2951509"/>
              <a:gd name="connsiteX3" fmla="*/ 251460 w 528237"/>
              <a:gd name="connsiteY3" fmla="*/ 0 h 2951509"/>
              <a:gd name="connsiteX4" fmla="*/ 251460 w 528237"/>
              <a:gd name="connsiteY4" fmla="*/ 0 h 2951509"/>
              <a:gd name="connsiteX5" fmla="*/ 429269 w 528237"/>
              <a:gd name="connsiteY5" fmla="*/ 73651 h 2951509"/>
              <a:gd name="connsiteX6" fmla="*/ 502920 w 528237"/>
              <a:gd name="connsiteY6" fmla="*/ 251460 h 2951509"/>
              <a:gd name="connsiteX7" fmla="*/ 524305 w 528237"/>
              <a:gd name="connsiteY7" fmla="*/ 2951509 h 295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237" h="2951509">
                <a:moveTo>
                  <a:pt x="328" y="2862849"/>
                </a:moveTo>
                <a:cubicBezTo>
                  <a:pt x="219" y="1992386"/>
                  <a:pt x="109" y="1121923"/>
                  <a:pt x="0" y="251460"/>
                </a:cubicBez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05702" y="918020"/>
                  <a:pt x="524305" y="2951509"/>
                </a:cubicBezTo>
              </a:path>
            </a:pathLst>
          </a:custGeom>
          <a:solidFill>
            <a:schemeClr val="accent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ctrTitle"/>
          </p:nvPr>
        </p:nvSpPr>
        <p:spPr>
          <a:xfrm rot="21042312">
            <a:off x="1248863" y="3564661"/>
            <a:ext cx="7324068" cy="1612607"/>
          </a:xfrm>
        </p:spPr>
        <p:txBody>
          <a:bodyPr anchor="b" anchorCtr="0">
            <a:noAutofit/>
          </a:bodyPr>
          <a:lstStyle>
            <a:lvl1pPr algn="l">
              <a:defRPr sz="4600">
                <a:solidFill>
                  <a:schemeClr val="bg1"/>
                </a:solidFill>
              </a:defRPr>
            </a:lvl1pPr>
          </a:lstStyle>
          <a:p>
            <a:r>
              <a:rPr lang="en-US" smtClean="0"/>
              <a:t>Click to edit Master title style</a:t>
            </a:r>
            <a:endParaRPr/>
          </a:p>
        </p:txBody>
      </p:sp>
      <p:sp>
        <p:nvSpPr>
          <p:cNvPr id="30" name="Picture Placeholder 2"/>
          <p:cNvSpPr>
            <a:spLocks noGrp="1"/>
          </p:cNvSpPr>
          <p:nvPr>
            <p:ph type="pic" idx="13"/>
          </p:nvPr>
        </p:nvSpPr>
        <p:spPr>
          <a:xfrm rot="21068552">
            <a:off x="914505" y="836686"/>
            <a:ext cx="3923711" cy="2804658"/>
          </a:xfrm>
          <a:prstGeom prst="roundRect">
            <a:avLst>
              <a:gd name="adj" fmla="val 7476"/>
            </a:avLst>
          </a:prstGeom>
          <a:ln w="63500">
            <a:solidFill>
              <a:schemeClr val="accent2"/>
            </a:solidFill>
          </a:ln>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58" name="Rectangle 57"/>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6" name="Subtitle 2"/>
          <p:cNvSpPr>
            <a:spLocks noGrp="1"/>
          </p:cNvSpPr>
          <p:nvPr>
            <p:ph type="subTitle" idx="1"/>
          </p:nvPr>
        </p:nvSpPr>
        <p:spPr>
          <a:xfrm rot="21060000">
            <a:off x="2550459" y="4990824"/>
            <a:ext cx="6400800" cy="914400"/>
          </a:xfrm>
        </p:spPr>
        <p:txBody>
          <a:bodyPr anchor="ctr" anchorCtr="0">
            <a:normAutofit/>
          </a:bodyPr>
          <a:lstStyle>
            <a:lvl1pPr marL="0" indent="0" algn="l">
              <a:spcAft>
                <a:spcPts val="0"/>
              </a:spcAft>
              <a:buNone/>
              <a:defRPr sz="2400">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Tree>
  </p:cSld>
  <p:clrMapOvr>
    <a:masterClrMapping/>
  </p:clrMapOvr>
  <mc:AlternateContent xmlns:mc="http://schemas.openxmlformats.org/markup-compatibility/2006" xmlns:p14="http://schemas.microsoft.com/office/powerpoint/2010/main">
    <mc:Choice Requires="p14">
      <p:transition p14:dur="100">
        <p:cut/>
        <p:sndAc>
          <p:stSnd>
            <p:snd r:embed="rId1" name="Camera"/>
          </p:stSnd>
        </p:sndAc>
      </p:transition>
    </mc:Choice>
    <mc:Fallback xmlns="">
      <p:transition xmlns:p14="http://schemas.microsoft.com/office/powerpoint/2010/main">
        <p:cut/>
        <p:sndAc>
          <p:stSnd>
            <p:snd r:embed="rId4" name="Camera"/>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descr="SectionHeaderOverlay.png"/>
          <p:cNvPicPr>
            <a:picLocks noChangeAspect="1"/>
          </p:cNvPicPr>
          <p:nvPr/>
        </p:nvPicPr>
        <p:blipFill>
          <a:blip r:embed="rId3"/>
          <a:stretch>
            <a:fillRect/>
          </a:stretch>
        </p:blipFill>
        <p:spPr>
          <a:xfrm>
            <a:off x="0" y="0"/>
            <a:ext cx="9144000" cy="6858000"/>
          </a:xfrm>
          <a:prstGeom prst="rect">
            <a:avLst/>
          </a:prstGeom>
        </p:spPr>
      </p:pic>
      <p:sp>
        <p:nvSpPr>
          <p:cNvPr id="43" name="Freeform 42"/>
          <p:cNvSpPr/>
          <p:nvPr/>
        </p:nvSpPr>
        <p:spPr>
          <a:xfrm rot="4809906">
            <a:off x="3408662" y="1817251"/>
            <a:ext cx="1100209" cy="8104720"/>
          </a:xfrm>
          <a:custGeom>
            <a:avLst/>
            <a:gdLst>
              <a:gd name="connsiteX0" fmla="*/ 533400 w 1066800"/>
              <a:gd name="connsiteY0" fmla="*/ 0 h 8120268"/>
              <a:gd name="connsiteX1" fmla="*/ 533400 w 1066800"/>
              <a:gd name="connsiteY1" fmla="*/ 0 h 8120268"/>
              <a:gd name="connsiteX2" fmla="*/ 910571 w 1066800"/>
              <a:gd name="connsiteY2" fmla="*/ 156230 h 8120268"/>
              <a:gd name="connsiteX3" fmla="*/ 1066800 w 1066800"/>
              <a:gd name="connsiteY3" fmla="*/ 533401 h 8120268"/>
              <a:gd name="connsiteX4" fmla="*/ 1066800 w 1066800"/>
              <a:gd name="connsiteY4" fmla="*/ 8120268 h 8120268"/>
              <a:gd name="connsiteX5" fmla="*/ 1066800 w 1066800"/>
              <a:gd name="connsiteY5" fmla="*/ 8120268 h 8120268"/>
              <a:gd name="connsiteX6" fmla="*/ 1066800 w 1066800"/>
              <a:gd name="connsiteY6" fmla="*/ 8120268 h 8120268"/>
              <a:gd name="connsiteX7" fmla="*/ 0 w 1066800"/>
              <a:gd name="connsiteY7" fmla="*/ 8120268 h 8120268"/>
              <a:gd name="connsiteX8" fmla="*/ 0 w 1066800"/>
              <a:gd name="connsiteY8" fmla="*/ 8120268 h 8120268"/>
              <a:gd name="connsiteX9" fmla="*/ 0 w 1066800"/>
              <a:gd name="connsiteY9" fmla="*/ 8120268 h 8120268"/>
              <a:gd name="connsiteX10" fmla="*/ 0 w 1066800"/>
              <a:gd name="connsiteY10" fmla="*/ 533400 h 8120268"/>
              <a:gd name="connsiteX11" fmla="*/ 156230 w 1066800"/>
              <a:gd name="connsiteY11" fmla="*/ 156229 h 8120268"/>
              <a:gd name="connsiteX12" fmla="*/ 533401 w 1066800"/>
              <a:gd name="connsiteY12" fmla="*/ 0 h 8120268"/>
              <a:gd name="connsiteX13" fmla="*/ 533400 w 1066800"/>
              <a:gd name="connsiteY13" fmla="*/ 0 h 8120268"/>
              <a:gd name="connsiteX0" fmla="*/ 533400 w 1109411"/>
              <a:gd name="connsiteY0" fmla="*/ 602505 h 8722773"/>
              <a:gd name="connsiteX1" fmla="*/ 533400 w 1109411"/>
              <a:gd name="connsiteY1" fmla="*/ 602505 h 8722773"/>
              <a:gd name="connsiteX2" fmla="*/ 910571 w 1109411"/>
              <a:gd name="connsiteY2" fmla="*/ 758735 h 8722773"/>
              <a:gd name="connsiteX3" fmla="*/ 1066800 w 1109411"/>
              <a:gd name="connsiteY3" fmla="*/ 1135906 h 8722773"/>
              <a:gd name="connsiteX4" fmla="*/ 1109048 w 1109411"/>
              <a:gd name="connsiteY4" fmla="*/ 7478466 h 8722773"/>
              <a:gd name="connsiteX5" fmla="*/ 1066800 w 1109411"/>
              <a:gd name="connsiteY5" fmla="*/ 8722773 h 8722773"/>
              <a:gd name="connsiteX6" fmla="*/ 1066800 w 1109411"/>
              <a:gd name="connsiteY6" fmla="*/ 8722773 h 8722773"/>
              <a:gd name="connsiteX7" fmla="*/ 1066800 w 1109411"/>
              <a:gd name="connsiteY7" fmla="*/ 8722773 h 8722773"/>
              <a:gd name="connsiteX8" fmla="*/ 0 w 1109411"/>
              <a:gd name="connsiteY8" fmla="*/ 8722773 h 8722773"/>
              <a:gd name="connsiteX9" fmla="*/ 0 w 1109411"/>
              <a:gd name="connsiteY9" fmla="*/ 8722773 h 8722773"/>
              <a:gd name="connsiteX10" fmla="*/ 0 w 1109411"/>
              <a:gd name="connsiteY10" fmla="*/ 8722773 h 8722773"/>
              <a:gd name="connsiteX11" fmla="*/ 0 w 1109411"/>
              <a:gd name="connsiteY11" fmla="*/ 1135905 h 8722773"/>
              <a:gd name="connsiteX12" fmla="*/ 156230 w 1109411"/>
              <a:gd name="connsiteY12" fmla="*/ 758734 h 8722773"/>
              <a:gd name="connsiteX13" fmla="*/ 533401 w 1109411"/>
              <a:gd name="connsiteY13" fmla="*/ 602505 h 8722773"/>
              <a:gd name="connsiteX14" fmla="*/ 533400 w 1109411"/>
              <a:gd name="connsiteY14" fmla="*/ 602505 h 8722773"/>
              <a:gd name="connsiteX0" fmla="*/ 533400 w 1109411"/>
              <a:gd name="connsiteY0" fmla="*/ 602505 h 8722773"/>
              <a:gd name="connsiteX1" fmla="*/ 533400 w 1109411"/>
              <a:gd name="connsiteY1" fmla="*/ 602505 h 8722773"/>
              <a:gd name="connsiteX2" fmla="*/ 910571 w 1109411"/>
              <a:gd name="connsiteY2" fmla="*/ 758735 h 8722773"/>
              <a:gd name="connsiteX3" fmla="*/ 1066800 w 1109411"/>
              <a:gd name="connsiteY3" fmla="*/ 1135906 h 8722773"/>
              <a:gd name="connsiteX4" fmla="*/ 1109048 w 1109411"/>
              <a:gd name="connsiteY4" fmla="*/ 7478466 h 8722773"/>
              <a:gd name="connsiteX5" fmla="*/ 1066800 w 1109411"/>
              <a:gd name="connsiteY5" fmla="*/ 8722773 h 8722773"/>
              <a:gd name="connsiteX6" fmla="*/ 1066800 w 1109411"/>
              <a:gd name="connsiteY6" fmla="*/ 8722773 h 8722773"/>
              <a:gd name="connsiteX7" fmla="*/ 1066800 w 1109411"/>
              <a:gd name="connsiteY7" fmla="*/ 8722773 h 8722773"/>
              <a:gd name="connsiteX8" fmla="*/ 0 w 1109411"/>
              <a:gd name="connsiteY8" fmla="*/ 8722773 h 8722773"/>
              <a:gd name="connsiteX9" fmla="*/ 0 w 1109411"/>
              <a:gd name="connsiteY9" fmla="*/ 8722773 h 8722773"/>
              <a:gd name="connsiteX10" fmla="*/ 0 w 1109411"/>
              <a:gd name="connsiteY10" fmla="*/ 8722773 h 8722773"/>
              <a:gd name="connsiteX11" fmla="*/ 0 w 1109411"/>
              <a:gd name="connsiteY11" fmla="*/ 1135905 h 8722773"/>
              <a:gd name="connsiteX12" fmla="*/ 156230 w 1109411"/>
              <a:gd name="connsiteY12" fmla="*/ 758734 h 8722773"/>
              <a:gd name="connsiteX13" fmla="*/ 533401 w 1109411"/>
              <a:gd name="connsiteY13" fmla="*/ 602505 h 8722773"/>
              <a:gd name="connsiteX14" fmla="*/ 533400 w 1109411"/>
              <a:gd name="connsiteY14" fmla="*/ 602505 h 8722773"/>
              <a:gd name="connsiteX0" fmla="*/ 533400 w 1128952"/>
              <a:gd name="connsiteY0" fmla="*/ 602505 h 8722773"/>
              <a:gd name="connsiteX1" fmla="*/ 533400 w 1128952"/>
              <a:gd name="connsiteY1" fmla="*/ 602505 h 8722773"/>
              <a:gd name="connsiteX2" fmla="*/ 910571 w 1128952"/>
              <a:gd name="connsiteY2" fmla="*/ 758735 h 8722773"/>
              <a:gd name="connsiteX3" fmla="*/ 1066800 w 1128952"/>
              <a:gd name="connsiteY3" fmla="*/ 1135906 h 8722773"/>
              <a:gd name="connsiteX4" fmla="*/ 1109048 w 1128952"/>
              <a:gd name="connsiteY4" fmla="*/ 7478466 h 8722773"/>
              <a:gd name="connsiteX5" fmla="*/ 1066800 w 1128952"/>
              <a:gd name="connsiteY5" fmla="*/ 8722773 h 8722773"/>
              <a:gd name="connsiteX6" fmla="*/ 1066800 w 1128952"/>
              <a:gd name="connsiteY6" fmla="*/ 8722773 h 8722773"/>
              <a:gd name="connsiteX7" fmla="*/ 1066800 w 1128952"/>
              <a:gd name="connsiteY7" fmla="*/ 8722773 h 8722773"/>
              <a:gd name="connsiteX8" fmla="*/ 0 w 1128952"/>
              <a:gd name="connsiteY8" fmla="*/ 8722773 h 8722773"/>
              <a:gd name="connsiteX9" fmla="*/ 0 w 1128952"/>
              <a:gd name="connsiteY9" fmla="*/ 8722773 h 8722773"/>
              <a:gd name="connsiteX10" fmla="*/ 0 w 1128952"/>
              <a:gd name="connsiteY10" fmla="*/ 8722773 h 8722773"/>
              <a:gd name="connsiteX11" fmla="*/ 0 w 1128952"/>
              <a:gd name="connsiteY11" fmla="*/ 1135905 h 8722773"/>
              <a:gd name="connsiteX12" fmla="*/ 156230 w 1128952"/>
              <a:gd name="connsiteY12" fmla="*/ 758734 h 8722773"/>
              <a:gd name="connsiteX13" fmla="*/ 533401 w 1128952"/>
              <a:gd name="connsiteY13" fmla="*/ 602505 h 8722773"/>
              <a:gd name="connsiteX14" fmla="*/ 533400 w 1128952"/>
              <a:gd name="connsiteY14" fmla="*/ 602505 h 8722773"/>
              <a:gd name="connsiteX0" fmla="*/ 533400 w 1109048"/>
              <a:gd name="connsiteY0" fmla="*/ 602505 h 8722773"/>
              <a:gd name="connsiteX1" fmla="*/ 533400 w 1109048"/>
              <a:gd name="connsiteY1" fmla="*/ 602505 h 8722773"/>
              <a:gd name="connsiteX2" fmla="*/ 910571 w 1109048"/>
              <a:gd name="connsiteY2" fmla="*/ 758735 h 8722773"/>
              <a:gd name="connsiteX3" fmla="*/ 1066800 w 1109048"/>
              <a:gd name="connsiteY3" fmla="*/ 1135906 h 8722773"/>
              <a:gd name="connsiteX4" fmla="*/ 1109048 w 1109048"/>
              <a:gd name="connsiteY4" fmla="*/ 7478466 h 8722773"/>
              <a:gd name="connsiteX5" fmla="*/ 1066800 w 1109048"/>
              <a:gd name="connsiteY5" fmla="*/ 8722773 h 8722773"/>
              <a:gd name="connsiteX6" fmla="*/ 1066800 w 1109048"/>
              <a:gd name="connsiteY6" fmla="*/ 8722773 h 8722773"/>
              <a:gd name="connsiteX7" fmla="*/ 1066800 w 1109048"/>
              <a:gd name="connsiteY7" fmla="*/ 8722773 h 8722773"/>
              <a:gd name="connsiteX8" fmla="*/ 0 w 1109048"/>
              <a:gd name="connsiteY8" fmla="*/ 8722773 h 8722773"/>
              <a:gd name="connsiteX9" fmla="*/ 0 w 1109048"/>
              <a:gd name="connsiteY9" fmla="*/ 8722773 h 8722773"/>
              <a:gd name="connsiteX10" fmla="*/ 0 w 1109048"/>
              <a:gd name="connsiteY10" fmla="*/ 8722773 h 8722773"/>
              <a:gd name="connsiteX11" fmla="*/ 0 w 1109048"/>
              <a:gd name="connsiteY11" fmla="*/ 1135905 h 8722773"/>
              <a:gd name="connsiteX12" fmla="*/ 156230 w 1109048"/>
              <a:gd name="connsiteY12" fmla="*/ 758734 h 8722773"/>
              <a:gd name="connsiteX13" fmla="*/ 533401 w 1109048"/>
              <a:gd name="connsiteY13" fmla="*/ 602505 h 8722773"/>
              <a:gd name="connsiteX14" fmla="*/ 533400 w 1109048"/>
              <a:gd name="connsiteY14" fmla="*/ 602505 h 8722773"/>
              <a:gd name="connsiteX0" fmla="*/ 533400 w 1109048"/>
              <a:gd name="connsiteY0" fmla="*/ 602799 h 8723067"/>
              <a:gd name="connsiteX1" fmla="*/ 533400 w 1109048"/>
              <a:gd name="connsiteY1" fmla="*/ 602799 h 8723067"/>
              <a:gd name="connsiteX2" fmla="*/ 910571 w 1109048"/>
              <a:gd name="connsiteY2" fmla="*/ 759029 h 8723067"/>
              <a:gd name="connsiteX3" fmla="*/ 1066800 w 1109048"/>
              <a:gd name="connsiteY3" fmla="*/ 1136200 h 8723067"/>
              <a:gd name="connsiteX4" fmla="*/ 1109048 w 1109048"/>
              <a:gd name="connsiteY4" fmla="*/ 7478760 h 8723067"/>
              <a:gd name="connsiteX5" fmla="*/ 1066800 w 1109048"/>
              <a:gd name="connsiteY5" fmla="*/ 8723067 h 8723067"/>
              <a:gd name="connsiteX6" fmla="*/ 1066800 w 1109048"/>
              <a:gd name="connsiteY6" fmla="*/ 8723067 h 8723067"/>
              <a:gd name="connsiteX7" fmla="*/ 1066800 w 1109048"/>
              <a:gd name="connsiteY7" fmla="*/ 8723067 h 8723067"/>
              <a:gd name="connsiteX8" fmla="*/ 0 w 1109048"/>
              <a:gd name="connsiteY8" fmla="*/ 8723067 h 8723067"/>
              <a:gd name="connsiteX9" fmla="*/ 0 w 1109048"/>
              <a:gd name="connsiteY9" fmla="*/ 8723067 h 8723067"/>
              <a:gd name="connsiteX10" fmla="*/ 0 w 1109048"/>
              <a:gd name="connsiteY10" fmla="*/ 8723067 h 8723067"/>
              <a:gd name="connsiteX11" fmla="*/ 0 w 1109048"/>
              <a:gd name="connsiteY11" fmla="*/ 1136199 h 8723067"/>
              <a:gd name="connsiteX12" fmla="*/ 156230 w 1109048"/>
              <a:gd name="connsiteY12" fmla="*/ 759028 h 8723067"/>
              <a:gd name="connsiteX13" fmla="*/ 533401 w 1109048"/>
              <a:gd name="connsiteY13" fmla="*/ 602799 h 8723067"/>
              <a:gd name="connsiteX14" fmla="*/ 533400 w 1109048"/>
              <a:gd name="connsiteY14" fmla="*/ 602799 h 8723067"/>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1066800 w 1109048"/>
              <a:gd name="connsiteY7" fmla="*/ 8120268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852372 w 1109048"/>
              <a:gd name="connsiteY7" fmla="*/ 8083096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1084010 w 1109048"/>
              <a:gd name="connsiteY7" fmla="*/ 8053661 h 8120268"/>
              <a:gd name="connsiteX8" fmla="*/ 852372 w 1109048"/>
              <a:gd name="connsiteY8" fmla="*/ 8083096 h 8120268"/>
              <a:gd name="connsiteX9" fmla="*/ 0 w 1109048"/>
              <a:gd name="connsiteY9" fmla="*/ 8120268 h 8120268"/>
              <a:gd name="connsiteX10" fmla="*/ 0 w 1109048"/>
              <a:gd name="connsiteY10" fmla="*/ 8120268 h 8120268"/>
              <a:gd name="connsiteX11" fmla="*/ 0 w 1109048"/>
              <a:gd name="connsiteY11" fmla="*/ 8120268 h 8120268"/>
              <a:gd name="connsiteX12" fmla="*/ 0 w 1109048"/>
              <a:gd name="connsiteY12" fmla="*/ 533400 h 8120268"/>
              <a:gd name="connsiteX13" fmla="*/ 156230 w 1109048"/>
              <a:gd name="connsiteY13" fmla="*/ 156229 h 8120268"/>
              <a:gd name="connsiteX14" fmla="*/ 533401 w 1109048"/>
              <a:gd name="connsiteY14" fmla="*/ 0 h 8120268"/>
              <a:gd name="connsiteX15" fmla="*/ 533400 w 1109048"/>
              <a:gd name="connsiteY15"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852372 w 1109048"/>
              <a:gd name="connsiteY7" fmla="*/ 8083096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852372 w 1109048"/>
              <a:gd name="connsiteY6" fmla="*/ 8083096 h 8120268"/>
              <a:gd name="connsiteX7" fmla="*/ 0 w 1109048"/>
              <a:gd name="connsiteY7" fmla="*/ 8120268 h 8120268"/>
              <a:gd name="connsiteX8" fmla="*/ 0 w 1109048"/>
              <a:gd name="connsiteY8" fmla="*/ 8120268 h 8120268"/>
              <a:gd name="connsiteX9" fmla="*/ 0 w 1109048"/>
              <a:gd name="connsiteY9" fmla="*/ 8120268 h 8120268"/>
              <a:gd name="connsiteX10" fmla="*/ 0 w 1109048"/>
              <a:gd name="connsiteY10" fmla="*/ 533400 h 8120268"/>
              <a:gd name="connsiteX11" fmla="*/ 156230 w 1109048"/>
              <a:gd name="connsiteY11" fmla="*/ 156229 h 8120268"/>
              <a:gd name="connsiteX12" fmla="*/ 533401 w 1109048"/>
              <a:gd name="connsiteY12" fmla="*/ 0 h 8120268"/>
              <a:gd name="connsiteX13" fmla="*/ 533400 w 1109048"/>
              <a:gd name="connsiteY13"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0 w 1109048"/>
              <a:gd name="connsiteY7" fmla="*/ 8120268 h 8120268"/>
              <a:gd name="connsiteX8" fmla="*/ 0 w 1109048"/>
              <a:gd name="connsiteY8" fmla="*/ 8120268 h 8120268"/>
              <a:gd name="connsiteX9" fmla="*/ 0 w 1109048"/>
              <a:gd name="connsiteY9" fmla="*/ 533400 h 8120268"/>
              <a:gd name="connsiteX10" fmla="*/ 156230 w 1109048"/>
              <a:gd name="connsiteY10" fmla="*/ 156229 h 8120268"/>
              <a:gd name="connsiteX11" fmla="*/ 533401 w 1109048"/>
              <a:gd name="connsiteY11" fmla="*/ 0 h 8120268"/>
              <a:gd name="connsiteX12" fmla="*/ 533400 w 1109048"/>
              <a:gd name="connsiteY12"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0 w 1109048"/>
              <a:gd name="connsiteY7" fmla="*/ 8120268 h 8120268"/>
              <a:gd name="connsiteX8" fmla="*/ 17782 w 1109048"/>
              <a:gd name="connsiteY8" fmla="*/ 7974865 h 8120268"/>
              <a:gd name="connsiteX9" fmla="*/ 0 w 1109048"/>
              <a:gd name="connsiteY9" fmla="*/ 533400 h 8120268"/>
              <a:gd name="connsiteX10" fmla="*/ 156230 w 1109048"/>
              <a:gd name="connsiteY10" fmla="*/ 156229 h 8120268"/>
              <a:gd name="connsiteX11" fmla="*/ 533401 w 1109048"/>
              <a:gd name="connsiteY11" fmla="*/ 0 h 8120268"/>
              <a:gd name="connsiteX12" fmla="*/ 533400 w 1109048"/>
              <a:gd name="connsiteY12"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17782 w 1109048"/>
              <a:gd name="connsiteY7" fmla="*/ 7974865 h 8120268"/>
              <a:gd name="connsiteX8" fmla="*/ 0 w 1109048"/>
              <a:gd name="connsiteY8" fmla="*/ 533400 h 8120268"/>
              <a:gd name="connsiteX9" fmla="*/ 156230 w 1109048"/>
              <a:gd name="connsiteY9" fmla="*/ 156229 h 8120268"/>
              <a:gd name="connsiteX10" fmla="*/ 533401 w 1109048"/>
              <a:gd name="connsiteY10" fmla="*/ 0 h 8120268"/>
              <a:gd name="connsiteX11" fmla="*/ 533400 w 1109048"/>
              <a:gd name="connsiteY11" fmla="*/ 0 h 8120268"/>
              <a:gd name="connsiteX0" fmla="*/ 533400 w 1109048"/>
              <a:gd name="connsiteY0" fmla="*/ 0 h 8083096"/>
              <a:gd name="connsiteX1" fmla="*/ 533400 w 1109048"/>
              <a:gd name="connsiteY1" fmla="*/ 0 h 8083096"/>
              <a:gd name="connsiteX2" fmla="*/ 910571 w 1109048"/>
              <a:gd name="connsiteY2" fmla="*/ 156230 h 8083096"/>
              <a:gd name="connsiteX3" fmla="*/ 1066800 w 1109048"/>
              <a:gd name="connsiteY3" fmla="*/ 533401 h 8083096"/>
              <a:gd name="connsiteX4" fmla="*/ 1109048 w 1109048"/>
              <a:gd name="connsiteY4" fmla="*/ 6875961 h 8083096"/>
              <a:gd name="connsiteX5" fmla="*/ 852372 w 1109048"/>
              <a:gd name="connsiteY5" fmla="*/ 8083096 h 8083096"/>
              <a:gd name="connsiteX6" fmla="*/ 17782 w 1109048"/>
              <a:gd name="connsiteY6" fmla="*/ 7974865 h 8083096"/>
              <a:gd name="connsiteX7" fmla="*/ 0 w 1109048"/>
              <a:gd name="connsiteY7" fmla="*/ 533400 h 8083096"/>
              <a:gd name="connsiteX8" fmla="*/ 156230 w 1109048"/>
              <a:gd name="connsiteY8" fmla="*/ 156229 h 8083096"/>
              <a:gd name="connsiteX9" fmla="*/ 533401 w 1109048"/>
              <a:gd name="connsiteY9" fmla="*/ 0 h 8083096"/>
              <a:gd name="connsiteX10" fmla="*/ 533400 w 1109048"/>
              <a:gd name="connsiteY10" fmla="*/ 0 h 8083096"/>
              <a:gd name="connsiteX0" fmla="*/ 533400 w 1100209"/>
              <a:gd name="connsiteY0" fmla="*/ 0 h 8083096"/>
              <a:gd name="connsiteX1" fmla="*/ 533400 w 1100209"/>
              <a:gd name="connsiteY1" fmla="*/ 0 h 8083096"/>
              <a:gd name="connsiteX2" fmla="*/ 910571 w 1100209"/>
              <a:gd name="connsiteY2" fmla="*/ 156230 h 8083096"/>
              <a:gd name="connsiteX3" fmla="*/ 1066800 w 1100209"/>
              <a:gd name="connsiteY3" fmla="*/ 533401 h 8083096"/>
              <a:gd name="connsiteX4" fmla="*/ 1100209 w 1100209"/>
              <a:gd name="connsiteY4" fmla="*/ 6755640 h 8083096"/>
              <a:gd name="connsiteX5" fmla="*/ 852372 w 1100209"/>
              <a:gd name="connsiteY5" fmla="*/ 8083096 h 8083096"/>
              <a:gd name="connsiteX6" fmla="*/ 17782 w 1100209"/>
              <a:gd name="connsiteY6" fmla="*/ 7974865 h 8083096"/>
              <a:gd name="connsiteX7" fmla="*/ 0 w 1100209"/>
              <a:gd name="connsiteY7" fmla="*/ 533400 h 8083096"/>
              <a:gd name="connsiteX8" fmla="*/ 156230 w 1100209"/>
              <a:gd name="connsiteY8" fmla="*/ 156229 h 8083096"/>
              <a:gd name="connsiteX9" fmla="*/ 533401 w 1100209"/>
              <a:gd name="connsiteY9" fmla="*/ 0 h 8083096"/>
              <a:gd name="connsiteX10" fmla="*/ 533400 w 1100209"/>
              <a:gd name="connsiteY10" fmla="*/ 0 h 8083096"/>
              <a:gd name="connsiteX0" fmla="*/ 533400 w 1100209"/>
              <a:gd name="connsiteY0" fmla="*/ 0 h 8104720"/>
              <a:gd name="connsiteX1" fmla="*/ 533400 w 1100209"/>
              <a:gd name="connsiteY1" fmla="*/ 0 h 8104720"/>
              <a:gd name="connsiteX2" fmla="*/ 910571 w 1100209"/>
              <a:gd name="connsiteY2" fmla="*/ 156230 h 8104720"/>
              <a:gd name="connsiteX3" fmla="*/ 1066800 w 1100209"/>
              <a:gd name="connsiteY3" fmla="*/ 533401 h 8104720"/>
              <a:gd name="connsiteX4" fmla="*/ 1100209 w 1100209"/>
              <a:gd name="connsiteY4" fmla="*/ 6755640 h 8104720"/>
              <a:gd name="connsiteX5" fmla="*/ 848624 w 1100209"/>
              <a:gd name="connsiteY5" fmla="*/ 8104720 h 8104720"/>
              <a:gd name="connsiteX6" fmla="*/ 17782 w 1100209"/>
              <a:gd name="connsiteY6" fmla="*/ 7974865 h 8104720"/>
              <a:gd name="connsiteX7" fmla="*/ 0 w 1100209"/>
              <a:gd name="connsiteY7" fmla="*/ 533400 h 8104720"/>
              <a:gd name="connsiteX8" fmla="*/ 156230 w 1100209"/>
              <a:gd name="connsiteY8" fmla="*/ 156229 h 8104720"/>
              <a:gd name="connsiteX9" fmla="*/ 533401 w 1100209"/>
              <a:gd name="connsiteY9" fmla="*/ 0 h 8104720"/>
              <a:gd name="connsiteX10" fmla="*/ 533400 w 1100209"/>
              <a:gd name="connsiteY10" fmla="*/ 0 h 810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0209" h="8104720">
                <a:moveTo>
                  <a:pt x="533400" y="0"/>
                </a:moveTo>
                <a:lnTo>
                  <a:pt x="533400" y="0"/>
                </a:lnTo>
                <a:cubicBezTo>
                  <a:pt x="674867" y="0"/>
                  <a:pt x="810539" y="56198"/>
                  <a:pt x="910571" y="156230"/>
                </a:cubicBezTo>
                <a:cubicBezTo>
                  <a:pt x="1010603" y="256262"/>
                  <a:pt x="1055019" y="390601"/>
                  <a:pt x="1066800" y="533401"/>
                </a:cubicBezTo>
                <a:cubicBezTo>
                  <a:pt x="1066437" y="2679490"/>
                  <a:pt x="1093715" y="6711917"/>
                  <a:pt x="1100209" y="6755640"/>
                </a:cubicBezTo>
                <a:lnTo>
                  <a:pt x="848624" y="8104720"/>
                </a:lnTo>
                <a:lnTo>
                  <a:pt x="17782" y="7974865"/>
                </a:lnTo>
                <a:cubicBezTo>
                  <a:pt x="11855" y="5494377"/>
                  <a:pt x="5927" y="3013888"/>
                  <a:pt x="0" y="533400"/>
                </a:cubicBezTo>
                <a:cubicBezTo>
                  <a:pt x="0" y="391933"/>
                  <a:pt x="56198" y="256261"/>
                  <a:pt x="156230" y="156229"/>
                </a:cubicBezTo>
                <a:cubicBezTo>
                  <a:pt x="256262" y="56197"/>
                  <a:pt x="391935" y="0"/>
                  <a:pt x="533401" y="0"/>
                </a:cubicBezTo>
                <a:lnTo>
                  <a:pt x="533400" y="0"/>
                </a:lnTo>
                <a:close/>
              </a:path>
            </a:pathLst>
          </a:custGeom>
          <a:solidFill>
            <a:schemeClr val="accent1">
              <a:alpha val="30000"/>
            </a:schemeClr>
          </a:solidFill>
          <a:ln>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7" name="Freeform 36"/>
          <p:cNvSpPr/>
          <p:nvPr/>
        </p:nvSpPr>
        <p:spPr>
          <a:xfrm rot="15600000" flipH="1" flipV="1">
            <a:off x="3393402" y="-445315"/>
            <a:ext cx="2008191" cy="9264100"/>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93577" y="8811781"/>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80000"/>
            </a:srgbClr>
          </a:solidFill>
          <a:ln w="254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 name="Text Placeholder 2"/>
          <p:cNvSpPr>
            <a:spLocks noGrp="1"/>
          </p:cNvSpPr>
          <p:nvPr>
            <p:ph type="body" idx="1"/>
          </p:nvPr>
        </p:nvSpPr>
        <p:spPr>
          <a:xfrm rot="21000000">
            <a:off x="887172" y="5303003"/>
            <a:ext cx="6904501" cy="977900"/>
          </a:xfrm>
        </p:spPr>
        <p:txBody>
          <a:bodyPr vert="horz" lIns="91440" tIns="45720" rIns="91440" bIns="45720" rtlCol="0" anchor="ctr" anchorCtr="0">
            <a:normAutofit/>
          </a:bodyPr>
          <a:lstStyle>
            <a:lvl1pPr marL="0" indent="0" algn="r" defTabSz="914400" rtl="0" eaLnBrk="1" latinLnBrk="0" hangingPunct="1">
              <a:spcAft>
                <a:spcPts val="0"/>
              </a:spcAft>
              <a:buFontTx/>
              <a:buNone/>
              <a:defRPr sz="2400" kern="1200">
                <a:solidFill>
                  <a:schemeClr val="bg1"/>
                </a:solidFill>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grpSp>
        <p:nvGrpSpPr>
          <p:cNvPr id="33" name="Group 32"/>
          <p:cNvGrpSpPr/>
          <p:nvPr/>
        </p:nvGrpSpPr>
        <p:grpSpPr>
          <a:xfrm>
            <a:off x="2786799" y="-981635"/>
            <a:ext cx="4391155" cy="2734235"/>
            <a:chOff x="2786799" y="-981635"/>
            <a:chExt cx="4391155" cy="2734235"/>
          </a:xfrm>
        </p:grpSpPr>
        <p:sp>
          <p:nvSpPr>
            <p:cNvPr id="17" name="Oval 16"/>
            <p:cNvSpPr/>
            <p:nvPr/>
          </p:nvSpPr>
          <p:spPr>
            <a:xfrm>
              <a:off x="4495800" y="1143000"/>
              <a:ext cx="609600" cy="609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nvGrpSpPr>
            <p:cNvPr id="31" name="Group 30"/>
            <p:cNvGrpSpPr/>
            <p:nvPr/>
          </p:nvGrpSpPr>
          <p:grpSpPr>
            <a:xfrm flipH="1">
              <a:off x="2913529" y="-726141"/>
              <a:ext cx="1671367" cy="1685976"/>
              <a:chOff x="7015433" y="-737502"/>
              <a:chExt cx="1671367" cy="1685976"/>
            </a:xfrm>
          </p:grpSpPr>
          <p:sp>
            <p:nvSpPr>
              <p:cNvPr id="24" name="Arc 23"/>
              <p:cNvSpPr/>
              <p:nvPr/>
            </p:nvSpPr>
            <p:spPr>
              <a:xfrm rot="6387309">
                <a:off x="7124585" y="-846654"/>
                <a:ext cx="1453063" cy="1671367"/>
              </a:xfrm>
              <a:prstGeom prst="arc">
                <a:avLst>
                  <a:gd name="adj1" fmla="val 15179737"/>
                  <a:gd name="adj2" fmla="val 44480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5" name="Oval 24"/>
              <p:cNvSpPr/>
              <p:nvPr/>
            </p:nvSpPr>
            <p:spPr>
              <a:xfrm>
                <a:off x="7624910" y="304800"/>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6" name="Oval 25"/>
              <p:cNvSpPr/>
              <p:nvPr/>
            </p:nvSpPr>
            <p:spPr>
              <a:xfrm>
                <a:off x="7062935" y="145351"/>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grpSp>
          <p:nvGrpSpPr>
            <p:cNvPr id="30" name="Group 29"/>
            <p:cNvGrpSpPr/>
            <p:nvPr/>
          </p:nvGrpSpPr>
          <p:grpSpPr>
            <a:xfrm>
              <a:off x="3352800" y="-981635"/>
              <a:ext cx="3825154" cy="2064221"/>
              <a:chOff x="3441115" y="-977153"/>
              <a:chExt cx="4194039" cy="2064221"/>
            </a:xfrm>
          </p:grpSpPr>
          <p:sp>
            <p:nvSpPr>
              <p:cNvPr id="20" name="Pie 19"/>
              <p:cNvSpPr/>
              <p:nvPr/>
            </p:nvSpPr>
            <p:spPr>
              <a:xfrm>
                <a:off x="3481535" y="-772181"/>
                <a:ext cx="3505316" cy="1521076"/>
              </a:xfrm>
              <a:prstGeom prst="pie">
                <a:avLst>
                  <a:gd name="adj1" fmla="val 22874"/>
                  <a:gd name="adj2" fmla="val 1078625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1" name="Oval 20"/>
              <p:cNvSpPr/>
              <p:nvPr/>
            </p:nvSpPr>
            <p:spPr>
              <a:xfrm>
                <a:off x="4607455" y="134134"/>
                <a:ext cx="1023669" cy="9529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2" name="Arc 21"/>
              <p:cNvSpPr/>
              <p:nvPr/>
            </p:nvSpPr>
            <p:spPr>
              <a:xfrm rot="12469977">
                <a:off x="3441115" y="-185498"/>
                <a:ext cx="1133352" cy="831645"/>
              </a:xfrm>
              <a:prstGeom prst="arc">
                <a:avLst>
                  <a:gd name="adj1" fmla="val 11101214"/>
                  <a:gd name="adj2" fmla="val 212301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7" name="Arc 26"/>
              <p:cNvSpPr/>
              <p:nvPr/>
            </p:nvSpPr>
            <p:spPr>
              <a:xfrm rot="6387309">
                <a:off x="5658551" y="-1047889"/>
                <a:ext cx="1905868" cy="2047339"/>
              </a:xfrm>
              <a:prstGeom prst="arc">
                <a:avLst>
                  <a:gd name="adj1" fmla="val 15243146"/>
                  <a:gd name="adj2" fmla="val 43690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8" name="Oval 27"/>
            <p:cNvSpPr/>
            <p:nvPr/>
          </p:nvSpPr>
          <p:spPr>
            <a:xfrm>
              <a:off x="3063128" y="89647"/>
              <a:ext cx="267260" cy="2672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2" name="Chord 31"/>
            <p:cNvSpPr/>
            <p:nvPr/>
          </p:nvSpPr>
          <p:spPr>
            <a:xfrm rot="17618442">
              <a:off x="2809659" y="-85690"/>
              <a:ext cx="182880" cy="228600"/>
            </a:xfrm>
            <a:prstGeom prst="chor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54" name="Round Same Side Corner Rectangle 53"/>
          <p:cNvSpPr/>
          <p:nvPr/>
        </p:nvSpPr>
        <p:spPr>
          <a:xfrm rot="4733987">
            <a:off x="1458981" y="2141099"/>
            <a:ext cx="809714" cy="2607556"/>
          </a:xfrm>
          <a:prstGeom prst="round2SameRect">
            <a:avLst>
              <a:gd name="adj1" fmla="val 50000"/>
              <a:gd name="adj2" fmla="val 0"/>
            </a:avLst>
          </a:prstGeom>
          <a:solidFill>
            <a:schemeClr val="accent1">
              <a:alpha val="65000"/>
            </a:schemeClr>
          </a:solidFill>
          <a:ln w="25400">
            <a:solidFill>
              <a:schemeClr val="accent2">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2" name="Freeform 51"/>
          <p:cNvSpPr/>
          <p:nvPr/>
        </p:nvSpPr>
        <p:spPr>
          <a:xfrm rot="4733987">
            <a:off x="814850" y="2202342"/>
            <a:ext cx="699135" cy="2512599"/>
          </a:xfrm>
          <a:custGeom>
            <a:avLst/>
            <a:gdLst>
              <a:gd name="connsiteX0" fmla="*/ 370199 w 740398"/>
              <a:gd name="connsiteY0" fmla="*/ 0 h 2607556"/>
              <a:gd name="connsiteX1" fmla="*/ 370199 w 740398"/>
              <a:gd name="connsiteY1" fmla="*/ 0 h 2607556"/>
              <a:gd name="connsiteX2" fmla="*/ 631969 w 740398"/>
              <a:gd name="connsiteY2" fmla="*/ 108429 h 2607556"/>
              <a:gd name="connsiteX3" fmla="*/ 740397 w 740398"/>
              <a:gd name="connsiteY3" fmla="*/ 370199 h 2607556"/>
              <a:gd name="connsiteX4" fmla="*/ 740398 w 740398"/>
              <a:gd name="connsiteY4" fmla="*/ 2607556 h 2607556"/>
              <a:gd name="connsiteX5" fmla="*/ 740398 w 740398"/>
              <a:gd name="connsiteY5" fmla="*/ 2607556 h 2607556"/>
              <a:gd name="connsiteX6" fmla="*/ 740398 w 740398"/>
              <a:gd name="connsiteY6" fmla="*/ 2607556 h 2607556"/>
              <a:gd name="connsiteX7" fmla="*/ 0 w 740398"/>
              <a:gd name="connsiteY7" fmla="*/ 2607556 h 2607556"/>
              <a:gd name="connsiteX8" fmla="*/ 0 w 740398"/>
              <a:gd name="connsiteY8" fmla="*/ 2607556 h 2607556"/>
              <a:gd name="connsiteX9" fmla="*/ 0 w 740398"/>
              <a:gd name="connsiteY9" fmla="*/ 2607556 h 2607556"/>
              <a:gd name="connsiteX10" fmla="*/ 0 w 740398"/>
              <a:gd name="connsiteY10" fmla="*/ 370199 h 2607556"/>
              <a:gd name="connsiteX11" fmla="*/ 108429 w 740398"/>
              <a:gd name="connsiteY11" fmla="*/ 108429 h 2607556"/>
              <a:gd name="connsiteX12" fmla="*/ 370199 w 740398"/>
              <a:gd name="connsiteY12" fmla="*/ 1 h 2607556"/>
              <a:gd name="connsiteX13" fmla="*/ 370199 w 740398"/>
              <a:gd name="connsiteY13" fmla="*/ 0 h 2607556"/>
              <a:gd name="connsiteX0" fmla="*/ 0 w 831838"/>
              <a:gd name="connsiteY0" fmla="*/ 2607556 h 2698996"/>
              <a:gd name="connsiteX1" fmla="*/ 0 w 831838"/>
              <a:gd name="connsiteY1" fmla="*/ 2607556 h 2698996"/>
              <a:gd name="connsiteX2" fmla="*/ 0 w 831838"/>
              <a:gd name="connsiteY2" fmla="*/ 2607556 h 2698996"/>
              <a:gd name="connsiteX3" fmla="*/ 0 w 831838"/>
              <a:gd name="connsiteY3" fmla="*/ 370199 h 2698996"/>
              <a:gd name="connsiteX4" fmla="*/ 108429 w 831838"/>
              <a:gd name="connsiteY4" fmla="*/ 108429 h 2698996"/>
              <a:gd name="connsiteX5" fmla="*/ 370199 w 831838"/>
              <a:gd name="connsiteY5" fmla="*/ 1 h 2698996"/>
              <a:gd name="connsiteX6" fmla="*/ 370199 w 831838"/>
              <a:gd name="connsiteY6" fmla="*/ 0 h 2698996"/>
              <a:gd name="connsiteX7" fmla="*/ 370199 w 831838"/>
              <a:gd name="connsiteY7" fmla="*/ 0 h 2698996"/>
              <a:gd name="connsiteX8" fmla="*/ 631969 w 831838"/>
              <a:gd name="connsiteY8" fmla="*/ 108429 h 2698996"/>
              <a:gd name="connsiteX9" fmla="*/ 740397 w 831838"/>
              <a:gd name="connsiteY9" fmla="*/ 370199 h 2698996"/>
              <a:gd name="connsiteX10" fmla="*/ 740398 w 831838"/>
              <a:gd name="connsiteY10" fmla="*/ 2607556 h 2698996"/>
              <a:gd name="connsiteX11" fmla="*/ 740398 w 831838"/>
              <a:gd name="connsiteY11" fmla="*/ 2607556 h 2698996"/>
              <a:gd name="connsiteX12" fmla="*/ 831838 w 831838"/>
              <a:gd name="connsiteY12" fmla="*/ 2698996 h 2698996"/>
              <a:gd name="connsiteX0" fmla="*/ 19377 w 851215"/>
              <a:gd name="connsiteY0" fmla="*/ 2607556 h 2698996"/>
              <a:gd name="connsiteX1" fmla="*/ 19377 w 851215"/>
              <a:gd name="connsiteY1" fmla="*/ 2607556 h 2698996"/>
              <a:gd name="connsiteX2" fmla="*/ 0 w 851215"/>
              <a:gd name="connsiteY2" fmla="*/ 2357093 h 2698996"/>
              <a:gd name="connsiteX3" fmla="*/ 19377 w 851215"/>
              <a:gd name="connsiteY3" fmla="*/ 370199 h 2698996"/>
              <a:gd name="connsiteX4" fmla="*/ 127806 w 851215"/>
              <a:gd name="connsiteY4" fmla="*/ 108429 h 2698996"/>
              <a:gd name="connsiteX5" fmla="*/ 389576 w 851215"/>
              <a:gd name="connsiteY5" fmla="*/ 1 h 2698996"/>
              <a:gd name="connsiteX6" fmla="*/ 389576 w 851215"/>
              <a:gd name="connsiteY6" fmla="*/ 0 h 2698996"/>
              <a:gd name="connsiteX7" fmla="*/ 389576 w 851215"/>
              <a:gd name="connsiteY7" fmla="*/ 0 h 2698996"/>
              <a:gd name="connsiteX8" fmla="*/ 651346 w 851215"/>
              <a:gd name="connsiteY8" fmla="*/ 108429 h 2698996"/>
              <a:gd name="connsiteX9" fmla="*/ 759774 w 851215"/>
              <a:gd name="connsiteY9" fmla="*/ 370199 h 2698996"/>
              <a:gd name="connsiteX10" fmla="*/ 759775 w 851215"/>
              <a:gd name="connsiteY10" fmla="*/ 2607556 h 2698996"/>
              <a:gd name="connsiteX11" fmla="*/ 759775 w 851215"/>
              <a:gd name="connsiteY11" fmla="*/ 2607556 h 2698996"/>
              <a:gd name="connsiteX12" fmla="*/ 851215 w 851215"/>
              <a:gd name="connsiteY12" fmla="*/ 2698996 h 2698996"/>
              <a:gd name="connsiteX0" fmla="*/ 19377 w 851215"/>
              <a:gd name="connsiteY0" fmla="*/ 2607556 h 2698996"/>
              <a:gd name="connsiteX1" fmla="*/ 0 w 851215"/>
              <a:gd name="connsiteY1" fmla="*/ 2357093 h 2698996"/>
              <a:gd name="connsiteX2" fmla="*/ 19377 w 851215"/>
              <a:gd name="connsiteY2" fmla="*/ 370199 h 2698996"/>
              <a:gd name="connsiteX3" fmla="*/ 127806 w 851215"/>
              <a:gd name="connsiteY3" fmla="*/ 108429 h 2698996"/>
              <a:gd name="connsiteX4" fmla="*/ 389576 w 851215"/>
              <a:gd name="connsiteY4" fmla="*/ 1 h 2698996"/>
              <a:gd name="connsiteX5" fmla="*/ 389576 w 851215"/>
              <a:gd name="connsiteY5" fmla="*/ 0 h 2698996"/>
              <a:gd name="connsiteX6" fmla="*/ 389576 w 851215"/>
              <a:gd name="connsiteY6" fmla="*/ 0 h 2698996"/>
              <a:gd name="connsiteX7" fmla="*/ 651346 w 851215"/>
              <a:gd name="connsiteY7" fmla="*/ 108429 h 2698996"/>
              <a:gd name="connsiteX8" fmla="*/ 759774 w 851215"/>
              <a:gd name="connsiteY8" fmla="*/ 370199 h 2698996"/>
              <a:gd name="connsiteX9" fmla="*/ 759775 w 851215"/>
              <a:gd name="connsiteY9" fmla="*/ 2607556 h 2698996"/>
              <a:gd name="connsiteX10" fmla="*/ 759775 w 851215"/>
              <a:gd name="connsiteY10" fmla="*/ 2607556 h 2698996"/>
              <a:gd name="connsiteX11" fmla="*/ 851215 w 851215"/>
              <a:gd name="connsiteY11" fmla="*/ 2698996 h 2698996"/>
              <a:gd name="connsiteX0" fmla="*/ 0 w 851215"/>
              <a:gd name="connsiteY0" fmla="*/ 2357093 h 2698996"/>
              <a:gd name="connsiteX1" fmla="*/ 19377 w 851215"/>
              <a:gd name="connsiteY1" fmla="*/ 370199 h 2698996"/>
              <a:gd name="connsiteX2" fmla="*/ 127806 w 851215"/>
              <a:gd name="connsiteY2" fmla="*/ 108429 h 2698996"/>
              <a:gd name="connsiteX3" fmla="*/ 389576 w 851215"/>
              <a:gd name="connsiteY3" fmla="*/ 1 h 2698996"/>
              <a:gd name="connsiteX4" fmla="*/ 389576 w 851215"/>
              <a:gd name="connsiteY4" fmla="*/ 0 h 2698996"/>
              <a:gd name="connsiteX5" fmla="*/ 389576 w 851215"/>
              <a:gd name="connsiteY5" fmla="*/ 0 h 2698996"/>
              <a:gd name="connsiteX6" fmla="*/ 651346 w 851215"/>
              <a:gd name="connsiteY6" fmla="*/ 108429 h 2698996"/>
              <a:gd name="connsiteX7" fmla="*/ 759774 w 851215"/>
              <a:gd name="connsiteY7" fmla="*/ 370199 h 2698996"/>
              <a:gd name="connsiteX8" fmla="*/ 759775 w 851215"/>
              <a:gd name="connsiteY8" fmla="*/ 2607556 h 2698996"/>
              <a:gd name="connsiteX9" fmla="*/ 759775 w 851215"/>
              <a:gd name="connsiteY9" fmla="*/ 2607556 h 2698996"/>
              <a:gd name="connsiteX10" fmla="*/ 851215 w 851215"/>
              <a:gd name="connsiteY10" fmla="*/ 2698996 h 2698996"/>
              <a:gd name="connsiteX0" fmla="*/ 0 w 759775"/>
              <a:gd name="connsiteY0" fmla="*/ 2357093 h 2607556"/>
              <a:gd name="connsiteX1" fmla="*/ 19377 w 759775"/>
              <a:gd name="connsiteY1" fmla="*/ 370199 h 2607556"/>
              <a:gd name="connsiteX2" fmla="*/ 127806 w 759775"/>
              <a:gd name="connsiteY2" fmla="*/ 108429 h 2607556"/>
              <a:gd name="connsiteX3" fmla="*/ 389576 w 759775"/>
              <a:gd name="connsiteY3" fmla="*/ 1 h 2607556"/>
              <a:gd name="connsiteX4" fmla="*/ 389576 w 759775"/>
              <a:gd name="connsiteY4" fmla="*/ 0 h 2607556"/>
              <a:gd name="connsiteX5" fmla="*/ 389576 w 759775"/>
              <a:gd name="connsiteY5" fmla="*/ 0 h 2607556"/>
              <a:gd name="connsiteX6" fmla="*/ 651346 w 759775"/>
              <a:gd name="connsiteY6" fmla="*/ 108429 h 2607556"/>
              <a:gd name="connsiteX7" fmla="*/ 759774 w 759775"/>
              <a:gd name="connsiteY7" fmla="*/ 370199 h 2607556"/>
              <a:gd name="connsiteX8" fmla="*/ 759775 w 759775"/>
              <a:gd name="connsiteY8" fmla="*/ 2607556 h 2607556"/>
              <a:gd name="connsiteX9" fmla="*/ 759775 w 759775"/>
              <a:gd name="connsiteY9" fmla="*/ 2607556 h 2607556"/>
              <a:gd name="connsiteX0" fmla="*/ 0 w 764702"/>
              <a:gd name="connsiteY0" fmla="*/ 2357093 h 2607556"/>
              <a:gd name="connsiteX1" fmla="*/ 19377 w 764702"/>
              <a:gd name="connsiteY1" fmla="*/ 370199 h 2607556"/>
              <a:gd name="connsiteX2" fmla="*/ 127806 w 764702"/>
              <a:gd name="connsiteY2" fmla="*/ 108429 h 2607556"/>
              <a:gd name="connsiteX3" fmla="*/ 389576 w 764702"/>
              <a:gd name="connsiteY3" fmla="*/ 1 h 2607556"/>
              <a:gd name="connsiteX4" fmla="*/ 389576 w 764702"/>
              <a:gd name="connsiteY4" fmla="*/ 0 h 2607556"/>
              <a:gd name="connsiteX5" fmla="*/ 389576 w 764702"/>
              <a:gd name="connsiteY5" fmla="*/ 0 h 2607556"/>
              <a:gd name="connsiteX6" fmla="*/ 651346 w 764702"/>
              <a:gd name="connsiteY6" fmla="*/ 108429 h 2607556"/>
              <a:gd name="connsiteX7" fmla="*/ 759774 w 764702"/>
              <a:gd name="connsiteY7" fmla="*/ 370199 h 2607556"/>
              <a:gd name="connsiteX8" fmla="*/ 759775 w 764702"/>
              <a:gd name="connsiteY8" fmla="*/ 2607556 h 2607556"/>
              <a:gd name="connsiteX9" fmla="*/ 764702 w 764702"/>
              <a:gd name="connsiteY9" fmla="*/ 2512599 h 2607556"/>
              <a:gd name="connsiteX0" fmla="*/ 0 w 778667"/>
              <a:gd name="connsiteY0" fmla="*/ 2357093 h 2512599"/>
              <a:gd name="connsiteX1" fmla="*/ 19377 w 778667"/>
              <a:gd name="connsiteY1" fmla="*/ 370199 h 2512599"/>
              <a:gd name="connsiteX2" fmla="*/ 127806 w 778667"/>
              <a:gd name="connsiteY2" fmla="*/ 108429 h 2512599"/>
              <a:gd name="connsiteX3" fmla="*/ 389576 w 778667"/>
              <a:gd name="connsiteY3" fmla="*/ 1 h 2512599"/>
              <a:gd name="connsiteX4" fmla="*/ 389576 w 778667"/>
              <a:gd name="connsiteY4" fmla="*/ 0 h 2512599"/>
              <a:gd name="connsiteX5" fmla="*/ 389576 w 778667"/>
              <a:gd name="connsiteY5" fmla="*/ 0 h 2512599"/>
              <a:gd name="connsiteX6" fmla="*/ 651346 w 778667"/>
              <a:gd name="connsiteY6" fmla="*/ 108429 h 2512599"/>
              <a:gd name="connsiteX7" fmla="*/ 759774 w 778667"/>
              <a:gd name="connsiteY7" fmla="*/ 370199 h 2512599"/>
              <a:gd name="connsiteX8" fmla="*/ 764702 w 778667"/>
              <a:gd name="connsiteY8" fmla="*/ 2512599 h 2512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8667" h="2512599">
                <a:moveTo>
                  <a:pt x="0" y="2357093"/>
                </a:moveTo>
                <a:lnTo>
                  <a:pt x="19377" y="370199"/>
                </a:lnTo>
                <a:cubicBezTo>
                  <a:pt x="19377" y="272016"/>
                  <a:pt x="58380" y="177855"/>
                  <a:pt x="127806" y="108429"/>
                </a:cubicBezTo>
                <a:cubicBezTo>
                  <a:pt x="197232" y="39003"/>
                  <a:pt x="291394" y="0"/>
                  <a:pt x="389576" y="1"/>
                </a:cubicBezTo>
                <a:lnTo>
                  <a:pt x="389576" y="0"/>
                </a:lnTo>
                <a:lnTo>
                  <a:pt x="389576" y="0"/>
                </a:lnTo>
                <a:cubicBezTo>
                  <a:pt x="487759" y="0"/>
                  <a:pt x="581920" y="39003"/>
                  <a:pt x="651346" y="108429"/>
                </a:cubicBezTo>
                <a:cubicBezTo>
                  <a:pt x="720772" y="177855"/>
                  <a:pt x="759775" y="272017"/>
                  <a:pt x="759774" y="370199"/>
                </a:cubicBezTo>
                <a:cubicBezTo>
                  <a:pt x="778667" y="770894"/>
                  <a:pt x="763675" y="2066266"/>
                  <a:pt x="764702" y="2512599"/>
                </a:cubicBezTo>
              </a:path>
            </a:pathLst>
          </a:custGeom>
          <a:ln w="127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3" name="Freeform 52"/>
          <p:cNvSpPr/>
          <p:nvPr/>
        </p:nvSpPr>
        <p:spPr>
          <a:xfrm rot="4733987">
            <a:off x="390772" y="3357641"/>
            <a:ext cx="379174" cy="1207375"/>
          </a:xfrm>
          <a:custGeom>
            <a:avLst/>
            <a:gdLst>
              <a:gd name="connsiteX0" fmla="*/ 229291 w 458582"/>
              <a:gd name="connsiteY0" fmla="*/ 0 h 1615047"/>
              <a:gd name="connsiteX1" fmla="*/ 229291 w 458582"/>
              <a:gd name="connsiteY1" fmla="*/ 0 h 1615047"/>
              <a:gd name="connsiteX2" fmla="*/ 391424 w 458582"/>
              <a:gd name="connsiteY2" fmla="*/ 67158 h 1615047"/>
              <a:gd name="connsiteX3" fmla="*/ 458582 w 458582"/>
              <a:gd name="connsiteY3" fmla="*/ 229291 h 1615047"/>
              <a:gd name="connsiteX4" fmla="*/ 458582 w 458582"/>
              <a:gd name="connsiteY4" fmla="*/ 1615047 h 1615047"/>
              <a:gd name="connsiteX5" fmla="*/ 458582 w 458582"/>
              <a:gd name="connsiteY5" fmla="*/ 1615047 h 1615047"/>
              <a:gd name="connsiteX6" fmla="*/ 458582 w 458582"/>
              <a:gd name="connsiteY6" fmla="*/ 1615047 h 1615047"/>
              <a:gd name="connsiteX7" fmla="*/ 0 w 458582"/>
              <a:gd name="connsiteY7" fmla="*/ 1615047 h 1615047"/>
              <a:gd name="connsiteX8" fmla="*/ 0 w 458582"/>
              <a:gd name="connsiteY8" fmla="*/ 1615047 h 1615047"/>
              <a:gd name="connsiteX9" fmla="*/ 0 w 458582"/>
              <a:gd name="connsiteY9" fmla="*/ 1615047 h 1615047"/>
              <a:gd name="connsiteX10" fmla="*/ 0 w 458582"/>
              <a:gd name="connsiteY10" fmla="*/ 229291 h 1615047"/>
              <a:gd name="connsiteX11" fmla="*/ 67158 w 458582"/>
              <a:gd name="connsiteY11" fmla="*/ 67158 h 1615047"/>
              <a:gd name="connsiteX12" fmla="*/ 229291 w 458582"/>
              <a:gd name="connsiteY12" fmla="*/ 0 h 1615047"/>
              <a:gd name="connsiteX0" fmla="*/ 0 w 550022"/>
              <a:gd name="connsiteY0" fmla="*/ 1615047 h 1706487"/>
              <a:gd name="connsiteX1" fmla="*/ 0 w 550022"/>
              <a:gd name="connsiteY1" fmla="*/ 1615047 h 1706487"/>
              <a:gd name="connsiteX2" fmla="*/ 0 w 550022"/>
              <a:gd name="connsiteY2" fmla="*/ 1615047 h 1706487"/>
              <a:gd name="connsiteX3" fmla="*/ 0 w 550022"/>
              <a:gd name="connsiteY3" fmla="*/ 229291 h 1706487"/>
              <a:gd name="connsiteX4" fmla="*/ 67158 w 550022"/>
              <a:gd name="connsiteY4" fmla="*/ 67158 h 1706487"/>
              <a:gd name="connsiteX5" fmla="*/ 229291 w 550022"/>
              <a:gd name="connsiteY5" fmla="*/ 0 h 1706487"/>
              <a:gd name="connsiteX6" fmla="*/ 229291 w 550022"/>
              <a:gd name="connsiteY6" fmla="*/ 0 h 1706487"/>
              <a:gd name="connsiteX7" fmla="*/ 391424 w 550022"/>
              <a:gd name="connsiteY7" fmla="*/ 67158 h 1706487"/>
              <a:gd name="connsiteX8" fmla="*/ 458582 w 550022"/>
              <a:gd name="connsiteY8" fmla="*/ 229291 h 1706487"/>
              <a:gd name="connsiteX9" fmla="*/ 458582 w 550022"/>
              <a:gd name="connsiteY9" fmla="*/ 1615047 h 1706487"/>
              <a:gd name="connsiteX10" fmla="*/ 458582 w 550022"/>
              <a:gd name="connsiteY10" fmla="*/ 1615047 h 1706487"/>
              <a:gd name="connsiteX11" fmla="*/ 550022 w 550022"/>
              <a:gd name="connsiteY11" fmla="*/ 1706487 h 1706487"/>
              <a:gd name="connsiteX0" fmla="*/ 0 w 550022"/>
              <a:gd name="connsiteY0" fmla="*/ 1615047 h 1706487"/>
              <a:gd name="connsiteX1" fmla="*/ 0 w 550022"/>
              <a:gd name="connsiteY1" fmla="*/ 1615047 h 1706487"/>
              <a:gd name="connsiteX2" fmla="*/ 9603 w 550022"/>
              <a:gd name="connsiteY2" fmla="*/ 1356566 h 1706487"/>
              <a:gd name="connsiteX3" fmla="*/ 0 w 550022"/>
              <a:gd name="connsiteY3" fmla="*/ 229291 h 1706487"/>
              <a:gd name="connsiteX4" fmla="*/ 67158 w 550022"/>
              <a:gd name="connsiteY4" fmla="*/ 67158 h 1706487"/>
              <a:gd name="connsiteX5" fmla="*/ 229291 w 550022"/>
              <a:gd name="connsiteY5" fmla="*/ 0 h 1706487"/>
              <a:gd name="connsiteX6" fmla="*/ 229291 w 550022"/>
              <a:gd name="connsiteY6" fmla="*/ 0 h 1706487"/>
              <a:gd name="connsiteX7" fmla="*/ 391424 w 550022"/>
              <a:gd name="connsiteY7" fmla="*/ 67158 h 1706487"/>
              <a:gd name="connsiteX8" fmla="*/ 458582 w 550022"/>
              <a:gd name="connsiteY8" fmla="*/ 229291 h 1706487"/>
              <a:gd name="connsiteX9" fmla="*/ 458582 w 550022"/>
              <a:gd name="connsiteY9" fmla="*/ 1615047 h 1706487"/>
              <a:gd name="connsiteX10" fmla="*/ 458582 w 550022"/>
              <a:gd name="connsiteY10" fmla="*/ 1615047 h 1706487"/>
              <a:gd name="connsiteX11" fmla="*/ 550022 w 550022"/>
              <a:gd name="connsiteY11" fmla="*/ 1706487 h 1706487"/>
              <a:gd name="connsiteX0" fmla="*/ 0 w 550022"/>
              <a:gd name="connsiteY0" fmla="*/ 1615047 h 1706487"/>
              <a:gd name="connsiteX1" fmla="*/ 9603 w 550022"/>
              <a:gd name="connsiteY1" fmla="*/ 1356566 h 1706487"/>
              <a:gd name="connsiteX2" fmla="*/ 0 w 550022"/>
              <a:gd name="connsiteY2" fmla="*/ 229291 h 1706487"/>
              <a:gd name="connsiteX3" fmla="*/ 67158 w 550022"/>
              <a:gd name="connsiteY3" fmla="*/ 67158 h 1706487"/>
              <a:gd name="connsiteX4" fmla="*/ 229291 w 550022"/>
              <a:gd name="connsiteY4" fmla="*/ 0 h 1706487"/>
              <a:gd name="connsiteX5" fmla="*/ 229291 w 550022"/>
              <a:gd name="connsiteY5" fmla="*/ 0 h 1706487"/>
              <a:gd name="connsiteX6" fmla="*/ 391424 w 550022"/>
              <a:gd name="connsiteY6" fmla="*/ 67158 h 1706487"/>
              <a:gd name="connsiteX7" fmla="*/ 458582 w 550022"/>
              <a:gd name="connsiteY7" fmla="*/ 229291 h 1706487"/>
              <a:gd name="connsiteX8" fmla="*/ 458582 w 550022"/>
              <a:gd name="connsiteY8" fmla="*/ 1615047 h 1706487"/>
              <a:gd name="connsiteX9" fmla="*/ 458582 w 550022"/>
              <a:gd name="connsiteY9" fmla="*/ 1615047 h 1706487"/>
              <a:gd name="connsiteX10" fmla="*/ 550022 w 550022"/>
              <a:gd name="connsiteY10" fmla="*/ 1706487 h 1706487"/>
              <a:gd name="connsiteX0" fmla="*/ 9603 w 550022"/>
              <a:gd name="connsiteY0" fmla="*/ 1356566 h 1706487"/>
              <a:gd name="connsiteX1" fmla="*/ 0 w 550022"/>
              <a:gd name="connsiteY1" fmla="*/ 229291 h 1706487"/>
              <a:gd name="connsiteX2" fmla="*/ 67158 w 550022"/>
              <a:gd name="connsiteY2" fmla="*/ 67158 h 1706487"/>
              <a:gd name="connsiteX3" fmla="*/ 229291 w 550022"/>
              <a:gd name="connsiteY3" fmla="*/ 0 h 1706487"/>
              <a:gd name="connsiteX4" fmla="*/ 229291 w 550022"/>
              <a:gd name="connsiteY4" fmla="*/ 0 h 1706487"/>
              <a:gd name="connsiteX5" fmla="*/ 391424 w 550022"/>
              <a:gd name="connsiteY5" fmla="*/ 67158 h 1706487"/>
              <a:gd name="connsiteX6" fmla="*/ 458582 w 550022"/>
              <a:gd name="connsiteY6" fmla="*/ 229291 h 1706487"/>
              <a:gd name="connsiteX7" fmla="*/ 458582 w 550022"/>
              <a:gd name="connsiteY7" fmla="*/ 1615047 h 1706487"/>
              <a:gd name="connsiteX8" fmla="*/ 458582 w 550022"/>
              <a:gd name="connsiteY8" fmla="*/ 1615047 h 1706487"/>
              <a:gd name="connsiteX9" fmla="*/ 550022 w 550022"/>
              <a:gd name="connsiteY9" fmla="*/ 1706487 h 1706487"/>
              <a:gd name="connsiteX0" fmla="*/ 9603 w 458582"/>
              <a:gd name="connsiteY0" fmla="*/ 1356566 h 1615047"/>
              <a:gd name="connsiteX1" fmla="*/ 0 w 458582"/>
              <a:gd name="connsiteY1" fmla="*/ 229291 h 1615047"/>
              <a:gd name="connsiteX2" fmla="*/ 67158 w 458582"/>
              <a:gd name="connsiteY2" fmla="*/ 67158 h 1615047"/>
              <a:gd name="connsiteX3" fmla="*/ 229291 w 458582"/>
              <a:gd name="connsiteY3" fmla="*/ 0 h 1615047"/>
              <a:gd name="connsiteX4" fmla="*/ 229291 w 458582"/>
              <a:gd name="connsiteY4" fmla="*/ 0 h 1615047"/>
              <a:gd name="connsiteX5" fmla="*/ 391424 w 458582"/>
              <a:gd name="connsiteY5" fmla="*/ 67158 h 1615047"/>
              <a:gd name="connsiteX6" fmla="*/ 458582 w 458582"/>
              <a:gd name="connsiteY6" fmla="*/ 229291 h 1615047"/>
              <a:gd name="connsiteX7" fmla="*/ 458582 w 458582"/>
              <a:gd name="connsiteY7" fmla="*/ 1615047 h 1615047"/>
              <a:gd name="connsiteX8" fmla="*/ 458582 w 458582"/>
              <a:gd name="connsiteY8" fmla="*/ 1615047 h 1615047"/>
              <a:gd name="connsiteX0" fmla="*/ 9603 w 458582"/>
              <a:gd name="connsiteY0" fmla="*/ 1356566 h 1615047"/>
              <a:gd name="connsiteX1" fmla="*/ 0 w 458582"/>
              <a:gd name="connsiteY1" fmla="*/ 229291 h 1615047"/>
              <a:gd name="connsiteX2" fmla="*/ 67158 w 458582"/>
              <a:gd name="connsiteY2" fmla="*/ 67158 h 1615047"/>
              <a:gd name="connsiteX3" fmla="*/ 229291 w 458582"/>
              <a:gd name="connsiteY3" fmla="*/ 0 h 1615047"/>
              <a:gd name="connsiteX4" fmla="*/ 229291 w 458582"/>
              <a:gd name="connsiteY4" fmla="*/ 0 h 1615047"/>
              <a:gd name="connsiteX5" fmla="*/ 391424 w 458582"/>
              <a:gd name="connsiteY5" fmla="*/ 67158 h 1615047"/>
              <a:gd name="connsiteX6" fmla="*/ 458582 w 458582"/>
              <a:gd name="connsiteY6" fmla="*/ 229291 h 1615047"/>
              <a:gd name="connsiteX7" fmla="*/ 458582 w 458582"/>
              <a:gd name="connsiteY7" fmla="*/ 1615047 h 1615047"/>
              <a:gd name="connsiteX8" fmla="*/ 447473 w 458582"/>
              <a:gd name="connsiteY8" fmla="*/ 1462129 h 1615047"/>
              <a:gd name="connsiteX0" fmla="*/ 9603 w 458582"/>
              <a:gd name="connsiteY0" fmla="*/ 1356566 h 1462129"/>
              <a:gd name="connsiteX1" fmla="*/ 0 w 458582"/>
              <a:gd name="connsiteY1" fmla="*/ 229291 h 1462129"/>
              <a:gd name="connsiteX2" fmla="*/ 67158 w 458582"/>
              <a:gd name="connsiteY2" fmla="*/ 67158 h 1462129"/>
              <a:gd name="connsiteX3" fmla="*/ 229291 w 458582"/>
              <a:gd name="connsiteY3" fmla="*/ 0 h 1462129"/>
              <a:gd name="connsiteX4" fmla="*/ 229291 w 458582"/>
              <a:gd name="connsiteY4" fmla="*/ 0 h 1462129"/>
              <a:gd name="connsiteX5" fmla="*/ 391424 w 458582"/>
              <a:gd name="connsiteY5" fmla="*/ 67158 h 1462129"/>
              <a:gd name="connsiteX6" fmla="*/ 458582 w 458582"/>
              <a:gd name="connsiteY6" fmla="*/ 229291 h 1462129"/>
              <a:gd name="connsiteX7" fmla="*/ 447473 w 458582"/>
              <a:gd name="connsiteY7" fmla="*/ 1462129 h 1462129"/>
              <a:gd name="connsiteX0" fmla="*/ 28227 w 458582"/>
              <a:gd name="connsiteY0" fmla="*/ 1401330 h 1462129"/>
              <a:gd name="connsiteX1" fmla="*/ 0 w 458582"/>
              <a:gd name="connsiteY1" fmla="*/ 229291 h 1462129"/>
              <a:gd name="connsiteX2" fmla="*/ 67158 w 458582"/>
              <a:gd name="connsiteY2" fmla="*/ 67158 h 1462129"/>
              <a:gd name="connsiteX3" fmla="*/ 229291 w 458582"/>
              <a:gd name="connsiteY3" fmla="*/ 0 h 1462129"/>
              <a:gd name="connsiteX4" fmla="*/ 229291 w 458582"/>
              <a:gd name="connsiteY4" fmla="*/ 0 h 1462129"/>
              <a:gd name="connsiteX5" fmla="*/ 391424 w 458582"/>
              <a:gd name="connsiteY5" fmla="*/ 67158 h 1462129"/>
              <a:gd name="connsiteX6" fmla="*/ 458582 w 458582"/>
              <a:gd name="connsiteY6" fmla="*/ 229291 h 1462129"/>
              <a:gd name="connsiteX7" fmla="*/ 447473 w 458582"/>
              <a:gd name="connsiteY7" fmla="*/ 1462129 h 1462129"/>
              <a:gd name="connsiteX0" fmla="*/ 0 w 459179"/>
              <a:gd name="connsiteY0" fmla="*/ 1379079 h 1462129"/>
              <a:gd name="connsiteX1" fmla="*/ 597 w 459179"/>
              <a:gd name="connsiteY1" fmla="*/ 229291 h 1462129"/>
              <a:gd name="connsiteX2" fmla="*/ 67755 w 459179"/>
              <a:gd name="connsiteY2" fmla="*/ 67158 h 1462129"/>
              <a:gd name="connsiteX3" fmla="*/ 229888 w 459179"/>
              <a:gd name="connsiteY3" fmla="*/ 0 h 1462129"/>
              <a:gd name="connsiteX4" fmla="*/ 229888 w 459179"/>
              <a:gd name="connsiteY4" fmla="*/ 0 h 1462129"/>
              <a:gd name="connsiteX5" fmla="*/ 392021 w 459179"/>
              <a:gd name="connsiteY5" fmla="*/ 67158 h 1462129"/>
              <a:gd name="connsiteX6" fmla="*/ 459179 w 459179"/>
              <a:gd name="connsiteY6" fmla="*/ 229291 h 1462129"/>
              <a:gd name="connsiteX7" fmla="*/ 448070 w 459179"/>
              <a:gd name="connsiteY7" fmla="*/ 1462129 h 146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179" h="1462129">
                <a:moveTo>
                  <a:pt x="0" y="1379079"/>
                </a:moveTo>
                <a:lnTo>
                  <a:pt x="597" y="229291"/>
                </a:lnTo>
                <a:cubicBezTo>
                  <a:pt x="597" y="168479"/>
                  <a:pt x="24755" y="110158"/>
                  <a:pt x="67755" y="67158"/>
                </a:cubicBezTo>
                <a:cubicBezTo>
                  <a:pt x="110755" y="24158"/>
                  <a:pt x="169077" y="0"/>
                  <a:pt x="229888" y="0"/>
                </a:cubicBezTo>
                <a:lnTo>
                  <a:pt x="229888" y="0"/>
                </a:lnTo>
                <a:cubicBezTo>
                  <a:pt x="290700" y="0"/>
                  <a:pt x="349021" y="24158"/>
                  <a:pt x="392021" y="67158"/>
                </a:cubicBezTo>
                <a:cubicBezTo>
                  <a:pt x="435021" y="110158"/>
                  <a:pt x="459179" y="168480"/>
                  <a:pt x="459179" y="229291"/>
                </a:cubicBezTo>
                <a:lnTo>
                  <a:pt x="448070" y="1462129"/>
                </a:lnTo>
              </a:path>
            </a:pathLst>
          </a:custGeom>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rot="21000000">
            <a:off x="600152" y="3389654"/>
            <a:ext cx="7622161" cy="1679594"/>
          </a:xfrm>
        </p:spPr>
        <p:txBody>
          <a:bodyPr vert="horz" lIns="91440" tIns="45720" rIns="91440" bIns="45720" rtlCol="0" anchor="b" anchorCtr="0">
            <a:noAutofit/>
          </a:bodyPr>
          <a:lstStyle>
            <a:lvl1pPr algn="r" defTabSz="914400" rtl="0" eaLnBrk="1" latinLnBrk="0" hangingPunct="1">
              <a:lnSpc>
                <a:spcPts val="5600"/>
              </a:lnSpc>
              <a:spcBef>
                <a:spcPct val="0"/>
              </a:spcBef>
              <a:buNone/>
              <a:defRPr sz="4600" kern="1200">
                <a:solidFill>
                  <a:schemeClr val="bg1"/>
                </a:solidFill>
                <a:latin typeface="+mj-lt"/>
                <a:ea typeface="+mj-ea"/>
                <a:cs typeface="+mj-cs"/>
              </a:defRPr>
            </a:lvl1pPr>
          </a:lstStyle>
          <a:p>
            <a:r>
              <a:rPr lang="en-US" smtClean="0"/>
              <a:t>Click to edit Master title style</a:t>
            </a:r>
            <a:endParaRPr/>
          </a:p>
        </p:txBody>
      </p:sp>
      <p:sp>
        <p:nvSpPr>
          <p:cNvPr id="29" name="Rectangle 28"/>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mc:AlternateContent xmlns:mc="http://schemas.openxmlformats.org/markup-compatibility/2006" xmlns:p14="http://schemas.microsoft.com/office/powerpoint/2010/main">
    <mc:Choice Requires="p14">
      <p:transition p14:dur="100">
        <p:cut/>
        <p:sndAc>
          <p:stSnd>
            <p:snd r:embed="rId1" name="Camera"/>
          </p:stSnd>
        </p:sndAc>
      </p:transition>
    </mc:Choice>
    <mc:Fallback xmlns="">
      <p:transition xmlns:p14="http://schemas.microsoft.com/office/powerpoint/2010/main">
        <p:cut/>
        <p:sndAc>
          <p:stSnd>
            <p:snd r:embed="rId4" name="Camera"/>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2" name="Round Same Side Corner Rectangle 31"/>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99247" y="3024188"/>
            <a:ext cx="3657600" cy="3376612"/>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294" y="3024188"/>
            <a:ext cx="3657600" cy="3376612"/>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8F1B69E8-23E9-4C1F-AA2B-3C5BA6EDBEAE}" type="datetimeFigureOut">
              <a:rPr lang="en-US" smtClean="0"/>
              <a:t>10/11/16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100">
        <p:cut/>
        <p:sndAc>
          <p:stSnd>
            <p:snd r:embed="rId1" name="Camera"/>
          </p:stSnd>
        </p:sndAc>
      </p:transition>
    </mc:Choice>
    <mc:Fallback xmlns="">
      <p:transition xmlns:p14="http://schemas.microsoft.com/office/powerpoint/2010/main">
        <p:cut/>
        <p:sndAc>
          <p:stSnd>
            <p:snd r:embed="rId3" name="Camera"/>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5" name="Round Same Side Corner Rectangle 34"/>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12788" y="2895601"/>
            <a:ext cx="3657600" cy="685800"/>
          </a:xfrm>
          <a:prstGeom prst="roundRect">
            <a:avLst>
              <a:gd name="adj" fmla="val 50000"/>
            </a:avLst>
          </a:prstGeom>
          <a:solidFill>
            <a:schemeClr val="accent1">
              <a:alpha val="80000"/>
            </a:schemeClr>
          </a:solidFill>
          <a:ln>
            <a:solidFill>
              <a:schemeClr val="accent2">
                <a:alpha val="80000"/>
              </a:schemeClr>
            </a:solidFill>
          </a:ln>
        </p:spPr>
        <p:txBody>
          <a:bodyPr anchor="ctr" anchorCtr="0">
            <a:noAutofit/>
          </a:bodyPr>
          <a:lstStyle>
            <a:lvl1pPr marL="0" indent="0" algn="ctr">
              <a:spcBef>
                <a:spcPts val="0"/>
              </a:spcBef>
              <a:spcAft>
                <a:spcPts val="0"/>
              </a:spcAft>
              <a:buNone/>
              <a:defRPr sz="2200" b="1">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12788" y="3657600"/>
            <a:ext cx="3657600" cy="27431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73706" y="2895601"/>
            <a:ext cx="3657600" cy="685800"/>
          </a:xfrm>
          <a:prstGeom prst="roundRect">
            <a:avLst>
              <a:gd name="adj" fmla="val 50000"/>
            </a:avLst>
          </a:prstGeom>
          <a:solidFill>
            <a:schemeClr val="accent1">
              <a:alpha val="80000"/>
            </a:schemeClr>
          </a:solidFill>
          <a:ln>
            <a:solidFill>
              <a:schemeClr val="accent2">
                <a:alpha val="80000"/>
              </a:schemeClr>
            </a:solidFill>
          </a:ln>
        </p:spPr>
        <p:txBody>
          <a:bodyPr anchor="ctr" anchorCtr="0">
            <a:noAutofit/>
          </a:bodyPr>
          <a:lstStyle>
            <a:lvl1pPr marL="0" indent="0" algn="ctr">
              <a:spcBef>
                <a:spcPts val="0"/>
              </a:spcBef>
              <a:spcAft>
                <a:spcPts val="0"/>
              </a:spcAft>
              <a:buNone/>
              <a:defRPr sz="2200" b="1">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73706" y="3657600"/>
            <a:ext cx="3657600" cy="27431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8F1B69E8-23E9-4C1F-AA2B-3C5BA6EDBEAE}" type="datetimeFigureOut">
              <a:rPr lang="en-US" smtClean="0"/>
              <a:t>10/11/16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100">
        <p:cut/>
        <p:sndAc>
          <p:stSnd>
            <p:snd r:embed="rId1" name="Camera"/>
          </p:stSnd>
        </p:sndAc>
      </p:transition>
    </mc:Choice>
    <mc:Fallback xmlns="">
      <p:transition xmlns:p14="http://schemas.microsoft.com/office/powerpoint/2010/main">
        <p:cut/>
        <p:sndAc>
          <p:stSnd>
            <p:snd r:embed="rId3" name="Camera"/>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ound Same Side Corner Rectangle 6"/>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8F1B69E8-23E9-4C1F-AA2B-3C5BA6EDBEAE}" type="datetimeFigureOut">
              <a:rPr lang="en-US" smtClean="0"/>
              <a:t>10/11/16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100">
        <p:cut/>
        <p:sndAc>
          <p:stSnd>
            <p:snd r:embed="rId1" name="Camera"/>
          </p:stSnd>
        </p:sndAc>
      </p:transition>
    </mc:Choice>
    <mc:Fallback xmlns="">
      <p:transition xmlns:p14="http://schemas.microsoft.com/office/powerpoint/2010/main">
        <p:cut/>
        <p:sndAc>
          <p:stSnd>
            <p:snd r:embed="rId3" name="Camera"/>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1B69E8-23E9-4C1F-AA2B-3C5BA6EDBEAE}" type="datetimeFigureOut">
              <a:rPr lang="en-US" smtClean="0"/>
              <a:t>10/11/16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100">
        <p:cut/>
        <p:sndAc>
          <p:stSnd>
            <p:snd r:embed="rId1" name="Camera"/>
          </p:stSnd>
        </p:sndAc>
      </p:transition>
    </mc:Choice>
    <mc:Fallback xmlns="">
      <p:transition xmlns:p14="http://schemas.microsoft.com/office/powerpoint/2010/main">
        <p:cut/>
        <p:sndAc>
          <p:stSnd>
            <p:snd r:embed="rId3" name="Camera"/>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3" name="Rounded Rectangle 32"/>
          <p:cNvSpPr/>
          <p:nvPr/>
        </p:nvSpPr>
        <p:spPr>
          <a:xfrm>
            <a:off x="366713" y="1447800"/>
            <a:ext cx="3748087" cy="4800600"/>
          </a:xfrm>
          <a:prstGeom prst="roundRect">
            <a:avLst/>
          </a:prstGeom>
          <a:solidFill>
            <a:schemeClr val="accent1">
              <a:alpha val="60000"/>
            </a:schemeClr>
          </a:solidFill>
          <a:ln w="635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533399" y="1676400"/>
            <a:ext cx="3429000" cy="1066800"/>
          </a:xfrm>
        </p:spPr>
        <p:txBody>
          <a:bodyPr anchor="b"/>
          <a:lstStyle>
            <a:lvl1pPr algn="ctr">
              <a:lnSpc>
                <a:spcPct val="100000"/>
              </a:lnSpc>
              <a:defRPr sz="3000" b="0"/>
            </a:lvl1pPr>
          </a:lstStyle>
          <a:p>
            <a:r>
              <a:rPr lang="en-US" smtClean="0"/>
              <a:t>Click to edit Master title style</a:t>
            </a:r>
            <a:endParaRPr/>
          </a:p>
        </p:txBody>
      </p:sp>
      <p:sp>
        <p:nvSpPr>
          <p:cNvPr id="3" name="Content Placeholder 2"/>
          <p:cNvSpPr>
            <a:spLocks noGrp="1"/>
          </p:cNvSpPr>
          <p:nvPr>
            <p:ph idx="1"/>
          </p:nvPr>
        </p:nvSpPr>
        <p:spPr>
          <a:xfrm>
            <a:off x="4504766" y="990600"/>
            <a:ext cx="4258234" cy="52578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400" y="2850775"/>
            <a:ext cx="3429000" cy="3169025"/>
          </a:xfrm>
        </p:spPr>
        <p:txBody>
          <a:bodyPr>
            <a:normAutofit/>
          </a:bodyPr>
          <a:lstStyle>
            <a:lvl1pPr marL="0" indent="0" algn="ctr">
              <a:spcAft>
                <a:spcPts val="1000"/>
              </a:spcAft>
              <a:buNone/>
              <a:defRPr sz="16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1B69E8-23E9-4C1F-AA2B-3C5BA6EDBEAE}" type="datetimeFigureOut">
              <a:rPr lang="en-US" smtClean="0"/>
              <a:t>10/11/16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100">
        <p:cut/>
        <p:sndAc>
          <p:stSnd>
            <p:snd r:embed="rId1" name="Camera"/>
          </p:stSnd>
        </p:sndAc>
      </p:transition>
    </mc:Choice>
    <mc:Fallback xmlns="">
      <p:transition xmlns:p14="http://schemas.microsoft.com/office/powerpoint/2010/main">
        <p:cut/>
        <p:sndAc>
          <p:stSnd>
            <p:snd r:embed="rId3" name="Camera"/>
          </p:stSnd>
        </p:sndAc>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audio" Target="../media/audio1.bin"/><Relationship Id="rId17" Type="http://schemas.openxmlformats.org/officeDocument/2006/relationships/image" Target="../media/image1.png"/><Relationship Id="rId18" Type="http://schemas.openxmlformats.org/officeDocument/2006/relationships/audio" Target="../media/audio1.bin"/><Relationship Id="rId1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7" name="Picture 6" descr="TextSlideOverlay.png"/>
          <p:cNvPicPr>
            <a:picLocks noChangeAspect="1"/>
          </p:cNvPicPr>
          <p:nvPr/>
        </p:nvPicPr>
        <p:blipFill>
          <a:blip r:embed="rId17"/>
          <a:stretch>
            <a:fillRect/>
          </a:stretch>
        </p:blipFill>
        <p:spPr>
          <a:xfrm>
            <a:off x="0" y="0"/>
            <a:ext cx="9144000" cy="6858000"/>
          </a:xfrm>
          <a:prstGeom prst="rect">
            <a:avLst/>
          </a:prstGeom>
        </p:spPr>
      </p:pic>
      <p:grpSp>
        <p:nvGrpSpPr>
          <p:cNvPr id="8" name="Group 7"/>
          <p:cNvGrpSpPr/>
          <p:nvPr/>
        </p:nvGrpSpPr>
        <p:grpSpPr>
          <a:xfrm>
            <a:off x="-573169" y="-607194"/>
            <a:ext cx="7563453" cy="1983277"/>
            <a:chOff x="-573169" y="-607194"/>
            <a:chExt cx="7563453" cy="1983277"/>
          </a:xfrm>
        </p:grpSpPr>
        <p:grpSp>
          <p:nvGrpSpPr>
            <p:cNvPr id="9" name="Group 32"/>
            <p:cNvGrpSpPr/>
            <p:nvPr userDrawn="1"/>
          </p:nvGrpSpPr>
          <p:grpSpPr>
            <a:xfrm>
              <a:off x="-263314" y="-607194"/>
              <a:ext cx="7253598" cy="1983277"/>
              <a:chOff x="-263314" y="-607194"/>
              <a:chExt cx="7253598" cy="1983277"/>
            </a:xfrm>
          </p:grpSpPr>
          <p:sp>
            <p:nvSpPr>
              <p:cNvPr id="11" name="Oval 10"/>
              <p:cNvSpPr/>
              <p:nvPr userDrawn="1"/>
            </p:nvSpPr>
            <p:spPr>
              <a:xfrm rot="4368687">
                <a:off x="2839420" y="-41330"/>
                <a:ext cx="581935" cy="790091"/>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2" name="Oval 11"/>
              <p:cNvSpPr/>
              <p:nvPr userDrawn="1"/>
            </p:nvSpPr>
            <p:spPr>
              <a:xfrm>
                <a:off x="334576" y="12540"/>
                <a:ext cx="1189424" cy="10121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3" name="Arc 12"/>
              <p:cNvSpPr/>
              <p:nvPr userDrawn="1"/>
            </p:nvSpPr>
            <p:spPr>
              <a:xfrm rot="6387309">
                <a:off x="5839613" y="-548177"/>
                <a:ext cx="1106354" cy="1194988"/>
              </a:xfrm>
              <a:prstGeom prst="arc">
                <a:avLst>
                  <a:gd name="adj1" fmla="val 15179737"/>
                  <a:gd name="adj2" fmla="val 44480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4" name="Oval 13"/>
              <p:cNvSpPr/>
              <p:nvPr userDrawn="1"/>
            </p:nvSpPr>
            <p:spPr>
              <a:xfrm>
                <a:off x="5472545" y="62345"/>
                <a:ext cx="609600" cy="4912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Pie 14"/>
              <p:cNvSpPr/>
              <p:nvPr userDrawn="1"/>
            </p:nvSpPr>
            <p:spPr>
              <a:xfrm>
                <a:off x="-7411" y="-607194"/>
                <a:ext cx="1385455" cy="1205753"/>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6" name="Pie 15"/>
              <p:cNvSpPr/>
              <p:nvPr userDrawn="1"/>
            </p:nvSpPr>
            <p:spPr>
              <a:xfrm>
                <a:off x="1905000" y="-402266"/>
                <a:ext cx="1600200" cy="800100"/>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7" name="Oval 16"/>
              <p:cNvSpPr/>
              <p:nvPr userDrawn="1"/>
            </p:nvSpPr>
            <p:spPr>
              <a:xfrm>
                <a:off x="2631141" y="762000"/>
                <a:ext cx="416859" cy="41685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8" name="Oval 17"/>
              <p:cNvSpPr/>
              <p:nvPr userDrawn="1"/>
            </p:nvSpPr>
            <p:spPr>
              <a:xfrm rot="2510439">
                <a:off x="170710" y="163548"/>
                <a:ext cx="778552" cy="982318"/>
              </a:xfrm>
              <a:prstGeom prst="ellipse">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9" name="Pie 18"/>
              <p:cNvSpPr/>
              <p:nvPr userDrawn="1"/>
            </p:nvSpPr>
            <p:spPr>
              <a:xfrm rot="16200000">
                <a:off x="-263314" y="842683"/>
                <a:ext cx="533400" cy="533400"/>
              </a:xfrm>
              <a:prstGeom prst="pie">
                <a:avLst>
                  <a:gd name="adj1" fmla="val 0"/>
                  <a:gd name="adj2" fmla="val 107770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0" name="Oval 19"/>
              <p:cNvSpPr/>
              <p:nvPr userDrawn="1"/>
            </p:nvSpPr>
            <p:spPr>
              <a:xfrm>
                <a:off x="1558635" y="491274"/>
                <a:ext cx="228600" cy="1945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1" name="Pie 20"/>
              <p:cNvSpPr/>
              <p:nvPr userDrawn="1"/>
            </p:nvSpPr>
            <p:spPr>
              <a:xfrm>
                <a:off x="990600" y="-603972"/>
                <a:ext cx="1385455" cy="1205753"/>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2" name="Pie 21"/>
              <p:cNvSpPr/>
              <p:nvPr userDrawn="1"/>
            </p:nvSpPr>
            <p:spPr>
              <a:xfrm>
                <a:off x="5181600" y="-343143"/>
                <a:ext cx="1600200" cy="685800"/>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3" name="Oval 22"/>
              <p:cNvSpPr/>
              <p:nvPr userDrawn="1"/>
            </p:nvSpPr>
            <p:spPr>
              <a:xfrm>
                <a:off x="5728855" y="62345"/>
                <a:ext cx="685800" cy="5334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4" name="Pie 23"/>
              <p:cNvSpPr/>
              <p:nvPr userDrawn="1"/>
            </p:nvSpPr>
            <p:spPr>
              <a:xfrm>
                <a:off x="6136341" y="-257607"/>
                <a:ext cx="838200" cy="527288"/>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5" name="Oval 24"/>
              <p:cNvSpPr/>
              <p:nvPr userDrawn="1"/>
            </p:nvSpPr>
            <p:spPr>
              <a:xfrm rot="4368687">
                <a:off x="3664192" y="-146482"/>
                <a:ext cx="581935" cy="909203"/>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6" name="Pie 25"/>
              <p:cNvSpPr/>
              <p:nvPr userDrawn="1"/>
            </p:nvSpPr>
            <p:spPr>
              <a:xfrm>
                <a:off x="4384965" y="-146937"/>
                <a:ext cx="300317" cy="300317"/>
              </a:xfrm>
              <a:prstGeom prst="pie">
                <a:avLst>
                  <a:gd name="adj1" fmla="val 0"/>
                  <a:gd name="adj2" fmla="val 10777084"/>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7" name="Pie 26"/>
              <p:cNvSpPr/>
              <p:nvPr userDrawn="1"/>
            </p:nvSpPr>
            <p:spPr>
              <a:xfrm>
                <a:off x="4756593" y="-119227"/>
                <a:ext cx="182880" cy="228600"/>
              </a:xfrm>
              <a:prstGeom prst="pie">
                <a:avLst>
                  <a:gd name="adj1" fmla="val 0"/>
                  <a:gd name="adj2" fmla="val 107770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8" name="Pie 27"/>
              <p:cNvSpPr/>
              <p:nvPr userDrawn="1"/>
            </p:nvSpPr>
            <p:spPr>
              <a:xfrm>
                <a:off x="5029200" y="-114543"/>
                <a:ext cx="228600" cy="228600"/>
              </a:xfrm>
              <a:prstGeom prst="pie">
                <a:avLst>
                  <a:gd name="adj1" fmla="val 0"/>
                  <a:gd name="adj2" fmla="val 107770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9" name="Oval 28"/>
              <p:cNvSpPr/>
              <p:nvPr userDrawn="1"/>
            </p:nvSpPr>
            <p:spPr>
              <a:xfrm>
                <a:off x="2403765" y="0"/>
                <a:ext cx="665018" cy="66501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0" name="Pie 29"/>
              <p:cNvSpPr/>
              <p:nvPr userDrawn="1"/>
            </p:nvSpPr>
            <p:spPr>
              <a:xfrm>
                <a:off x="3012141" y="-299172"/>
                <a:ext cx="838200" cy="609600"/>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10" name="Pie 9"/>
            <p:cNvSpPr/>
            <p:nvPr userDrawn="1"/>
          </p:nvSpPr>
          <p:spPr>
            <a:xfrm rot="16200000">
              <a:off x="-431058" y="-79768"/>
              <a:ext cx="852056" cy="1136277"/>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 name="Title Placeholder 1"/>
          <p:cNvSpPr>
            <a:spLocks noGrp="1"/>
          </p:cNvSpPr>
          <p:nvPr>
            <p:ph type="title"/>
          </p:nvPr>
        </p:nvSpPr>
        <p:spPr>
          <a:xfrm>
            <a:off x="712788" y="1371600"/>
            <a:ext cx="7716837" cy="1447800"/>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712788" y="3012142"/>
            <a:ext cx="7716838" cy="338865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77040" y="300690"/>
            <a:ext cx="2743200" cy="182880"/>
          </a:xfrm>
          <a:prstGeom prst="rect">
            <a:avLst/>
          </a:prstGeom>
        </p:spPr>
        <p:txBody>
          <a:bodyPr vert="horz" lIns="91440" tIns="45720" rIns="91440" bIns="45720" rtlCol="0" anchor="ctr"/>
          <a:lstStyle>
            <a:lvl1pPr algn="l">
              <a:lnSpc>
                <a:spcPts val="1200"/>
              </a:lnSpc>
              <a:defRPr sz="1000" baseline="0">
                <a:solidFill>
                  <a:schemeClr val="bg1"/>
                </a:solidFill>
              </a:defRPr>
            </a:lvl1pPr>
          </a:lstStyle>
          <a:p>
            <a:fld id="{8F1B69E8-23E9-4C1F-AA2B-3C5BA6EDBEAE}" type="datetimeFigureOut">
              <a:rPr lang="en-US" smtClean="0"/>
              <a:t>10/11/16</a:t>
            </a:fld>
            <a:endParaRPr lang="en-US"/>
          </a:p>
        </p:txBody>
      </p:sp>
      <p:sp>
        <p:nvSpPr>
          <p:cNvPr id="5" name="Footer Placeholder 4"/>
          <p:cNvSpPr>
            <a:spLocks noGrp="1"/>
          </p:cNvSpPr>
          <p:nvPr>
            <p:ph type="ftr" sz="quarter" idx="3"/>
          </p:nvPr>
        </p:nvSpPr>
        <p:spPr>
          <a:xfrm>
            <a:off x="76200" y="116541"/>
            <a:ext cx="2743200" cy="182880"/>
          </a:xfrm>
          <a:prstGeom prst="rect">
            <a:avLst/>
          </a:prstGeom>
        </p:spPr>
        <p:txBody>
          <a:bodyPr vert="horz" lIns="91440" tIns="45720" rIns="91440" bIns="45720" rtlCol="0" anchor="ctr"/>
          <a:lstStyle>
            <a:lvl1pPr algn="l">
              <a:lnSpc>
                <a:spcPts val="1200"/>
              </a:lnSpc>
              <a:defRPr sz="1000" baseline="0">
                <a:solidFill>
                  <a:schemeClr val="bg1"/>
                </a:solidFill>
              </a:defRPr>
            </a:lvl1pPr>
          </a:lstStyle>
          <a:p>
            <a:endParaRPr lang="en-US"/>
          </a:p>
        </p:txBody>
      </p:sp>
      <p:sp>
        <p:nvSpPr>
          <p:cNvPr id="6" name="Slide Number Placeholder 5"/>
          <p:cNvSpPr>
            <a:spLocks noGrp="1"/>
          </p:cNvSpPr>
          <p:nvPr>
            <p:ph type="sldNum" sz="quarter" idx="4"/>
          </p:nvPr>
        </p:nvSpPr>
        <p:spPr>
          <a:xfrm>
            <a:off x="76200" y="605491"/>
            <a:ext cx="1385887" cy="232710"/>
          </a:xfrm>
          <a:prstGeom prst="rect">
            <a:avLst/>
          </a:prstGeom>
        </p:spPr>
        <p:txBody>
          <a:bodyPr vert="horz" lIns="91440" tIns="45720" rIns="91440" bIns="45720" rtlCol="0" anchor="ctr"/>
          <a:lstStyle>
            <a:lvl1pPr algn="l">
              <a:defRPr sz="1200">
                <a:solidFill>
                  <a:schemeClr val="bg1"/>
                </a:solidFill>
              </a:defRPr>
            </a:lvl1pPr>
          </a:lstStyle>
          <a:p>
            <a:fld id="{4382A7F7-08BF-4252-8141-63FB96055BBB}" type="slidenum">
              <a:rPr lang="en-US" smtClean="0"/>
              <a:t>‹#›</a:t>
            </a:fld>
            <a:endParaRPr lang="en-US"/>
          </a:p>
        </p:txBody>
      </p:sp>
      <p:sp>
        <p:nvSpPr>
          <p:cNvPr id="31" name="Rectangle 30"/>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p14:dur="100">
        <p:cut/>
        <p:sndAc>
          <p:stSnd>
            <p:snd r:embed="rId16" name="Camera"/>
          </p:stSnd>
        </p:sndAc>
      </p:transition>
    </mc:Choice>
    <mc:Fallback xmlns="">
      <p:transition xmlns:p14="http://schemas.microsoft.com/office/powerpoint/2010/main">
        <p:cut/>
        <p:sndAc>
          <p:stSnd>
            <p:snd r:embed="rId18" name="Camera"/>
          </p:stSnd>
        </p:sndAc>
      </p:transition>
    </mc:Fallback>
  </mc:AlternateContent>
  <p:txStyles>
    <p:titleStyle>
      <a:lvl1pPr algn="l" defTabSz="914400" rtl="0" eaLnBrk="1" latinLnBrk="0" hangingPunct="1">
        <a:lnSpc>
          <a:spcPts val="5600"/>
        </a:lnSpc>
        <a:spcBef>
          <a:spcPct val="0"/>
        </a:spcBef>
        <a:buNone/>
        <a:defRPr sz="4600" kern="1200">
          <a:solidFill>
            <a:schemeClr val="bg1"/>
          </a:solidFill>
          <a:latin typeface="+mj-lt"/>
          <a:ea typeface="+mj-ea"/>
          <a:cs typeface="+mj-cs"/>
        </a:defRPr>
      </a:lvl1pPr>
    </p:titleStyle>
    <p:bodyStyle>
      <a:lvl1pPr marL="342900" indent="-342900" algn="l" defTabSz="914400" rtl="0" eaLnBrk="1" latinLnBrk="0" hangingPunct="1">
        <a:spcBef>
          <a:spcPts val="0"/>
        </a:spcBef>
        <a:spcAft>
          <a:spcPts val="2000"/>
        </a:spcAft>
        <a:buFontTx/>
        <a:buBlip>
          <a:blip r:embed="rId19"/>
        </a:buBlip>
        <a:defRPr sz="2400" kern="1200">
          <a:solidFill>
            <a:schemeClr val="bg1"/>
          </a:solidFill>
          <a:effectLst>
            <a:outerShdw blurRad="38100" dist="38100" dir="2700000" algn="tl">
              <a:srgbClr val="000000">
                <a:alpha val="43137"/>
              </a:srgbClr>
            </a:outerShdw>
          </a:effectLst>
          <a:latin typeface="+mn-lt"/>
          <a:ea typeface="+mn-ea"/>
          <a:cs typeface="+mn-cs"/>
        </a:defRPr>
      </a:lvl1pPr>
      <a:lvl2pPr marL="631825" indent="-282575" algn="l" defTabSz="914400" rtl="0" eaLnBrk="1" latinLnBrk="0" hangingPunct="1">
        <a:spcBef>
          <a:spcPts val="0"/>
        </a:spcBef>
        <a:spcAft>
          <a:spcPts val="1000"/>
        </a:spcAft>
        <a:buFontTx/>
        <a:buBlip>
          <a:blip r:embed="rId19"/>
        </a:buBlip>
        <a:defRPr sz="2200" kern="1200">
          <a:solidFill>
            <a:schemeClr val="bg1"/>
          </a:solidFill>
          <a:effectLst>
            <a:outerShdw blurRad="38100" dist="38100" dir="2700000" algn="tl">
              <a:srgbClr val="000000">
                <a:alpha val="43137"/>
              </a:srgbClr>
            </a:outerShdw>
          </a:effectLst>
          <a:latin typeface="+mn-lt"/>
          <a:ea typeface="+mn-ea"/>
          <a:cs typeface="+mn-cs"/>
        </a:defRPr>
      </a:lvl2pPr>
      <a:lvl3pPr marL="914400" indent="-282575" algn="l" defTabSz="914400" rtl="0" eaLnBrk="1" latinLnBrk="0" hangingPunct="1">
        <a:spcBef>
          <a:spcPts val="0"/>
        </a:spcBef>
        <a:spcAft>
          <a:spcPts val="1000"/>
        </a:spcAft>
        <a:buFontTx/>
        <a:buBlip>
          <a:blip r:embed="rId19"/>
        </a:buBlip>
        <a:defRPr sz="2000" kern="1200">
          <a:solidFill>
            <a:schemeClr val="bg1"/>
          </a:solidFill>
          <a:effectLst>
            <a:outerShdw blurRad="38100" dist="38100" dir="2700000" algn="tl">
              <a:srgbClr val="000000">
                <a:alpha val="43137"/>
              </a:srgbClr>
            </a:outerShdw>
          </a:effectLst>
          <a:latin typeface="+mn-lt"/>
          <a:ea typeface="+mn-ea"/>
          <a:cs typeface="+mn-cs"/>
        </a:defRPr>
      </a:lvl3pPr>
      <a:lvl4pPr marL="1196975" indent="-282575" algn="l" defTabSz="914400" rtl="0" eaLnBrk="1" latinLnBrk="0" hangingPunct="1">
        <a:spcBef>
          <a:spcPts val="0"/>
        </a:spcBef>
        <a:spcAft>
          <a:spcPts val="1000"/>
        </a:spcAft>
        <a:buFontTx/>
        <a:buBlip>
          <a:blip r:embed="rId19"/>
        </a:buBlip>
        <a:defRPr sz="1800" kern="1200">
          <a:solidFill>
            <a:schemeClr val="bg1"/>
          </a:solidFill>
          <a:effectLst>
            <a:outerShdw blurRad="38100" dist="38100" dir="2700000" algn="tl">
              <a:srgbClr val="000000">
                <a:alpha val="43137"/>
              </a:srgbClr>
            </a:outerShdw>
          </a:effectLst>
          <a:latin typeface="+mn-lt"/>
          <a:ea typeface="+mn-ea"/>
          <a:cs typeface="+mn-cs"/>
        </a:defRPr>
      </a:lvl4pPr>
      <a:lvl5pPr marL="1492250" indent="-295275" algn="l" defTabSz="914400" rtl="0" eaLnBrk="1" latinLnBrk="0" hangingPunct="1">
        <a:spcBef>
          <a:spcPts val="0"/>
        </a:spcBef>
        <a:spcAft>
          <a:spcPts val="1000"/>
        </a:spcAft>
        <a:buFontTx/>
        <a:buBlip>
          <a:blip r:embed="rId19"/>
        </a:buBlip>
        <a:defRPr sz="1800" kern="1200">
          <a:solidFill>
            <a:schemeClr val="bg1"/>
          </a:solidFill>
          <a:effectLst>
            <a:outerShdw blurRad="38100" dist="38100" dir="2700000" algn="tl">
              <a:srgbClr val="000000">
                <a:alpha val="43137"/>
              </a:srgbClr>
            </a:outerShdw>
          </a:effectLst>
          <a:latin typeface="+mn-lt"/>
          <a:ea typeface="+mn-ea"/>
          <a:cs typeface="+mn-cs"/>
        </a:defRPr>
      </a:lvl5pPr>
      <a:lvl6pPr marL="1774825" indent="-288925" algn="l" defTabSz="914400" rtl="0" eaLnBrk="1" latinLnBrk="0" hangingPunct="1">
        <a:spcBef>
          <a:spcPts val="0"/>
        </a:spcBef>
        <a:spcAft>
          <a:spcPts val="600"/>
        </a:spcAft>
        <a:buFontTx/>
        <a:buBlip>
          <a:blip r:embed="rId19"/>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6pPr>
      <a:lvl7pPr marL="2055813" indent="-288925" algn="l" defTabSz="914400" rtl="0" eaLnBrk="1" latinLnBrk="0" hangingPunct="1">
        <a:spcBef>
          <a:spcPts val="0"/>
        </a:spcBef>
        <a:spcAft>
          <a:spcPts val="600"/>
        </a:spcAft>
        <a:buFontTx/>
        <a:buBlip>
          <a:blip r:embed="rId19"/>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7pPr>
      <a:lvl8pPr marL="2344738" indent="-288925" algn="l" defTabSz="914400" rtl="0" eaLnBrk="1" latinLnBrk="0" hangingPunct="1">
        <a:spcBef>
          <a:spcPts val="0"/>
        </a:spcBef>
        <a:spcAft>
          <a:spcPts val="600"/>
        </a:spcAft>
        <a:buFontTx/>
        <a:buBlip>
          <a:blip r:embed="rId19"/>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8pPr>
      <a:lvl9pPr marL="2625725" indent="-288925" algn="l" defTabSz="914400" rtl="0" eaLnBrk="1" latinLnBrk="0" hangingPunct="1">
        <a:spcBef>
          <a:spcPts val="0"/>
        </a:spcBef>
        <a:spcAft>
          <a:spcPts val="600"/>
        </a:spcAft>
        <a:buFontTx/>
        <a:buBlip>
          <a:blip r:embed="rId19"/>
        </a:buBlip>
        <a:defRPr lang="en-US" sz="1800" kern="1200" dirty="0">
          <a:solidFill>
            <a:schemeClr val="bg1"/>
          </a:solidFill>
          <a:effectLst>
            <a:outerShdw blurRad="38100" dist="38100" dir="2700000" algn="tl">
              <a:srgbClr val="000000">
                <a:alpha val="43137"/>
              </a:srgb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audio" Target="../media/audio1.bin"/></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5" Type="http://schemas.openxmlformats.org/officeDocument/2006/relationships/image" Target="../media/image22.jpg"/><Relationship Id="rId6" Type="http://schemas.openxmlformats.org/officeDocument/2006/relationships/image" Target="../media/image23.jpg"/><Relationship Id="rId7" Type="http://schemas.openxmlformats.org/officeDocument/2006/relationships/audio" Target="../media/audio1.bin"/><Relationship Id="rId1" Type="http://schemas.openxmlformats.org/officeDocument/2006/relationships/slideLayout" Target="../slideLayouts/slideLayout9.xml"/><Relationship Id="rId2" Type="http://schemas.openxmlformats.org/officeDocument/2006/relationships/audio" Target="../media/audio1.bin"/></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audio" Target="../media/audio1.bin"/><Relationship Id="rId3" Type="http://schemas.openxmlformats.org/officeDocument/2006/relationships/audio" Target="../media/audio1.bin"/></Relationships>
</file>

<file path=ppt/slides/_rels/slide12.xml.rels><?xml version="1.0" encoding="UTF-8" standalone="yes"?>
<Relationships xmlns="http://schemas.openxmlformats.org/package/2006/relationships"><Relationship Id="rId3" Type="http://schemas.openxmlformats.org/officeDocument/2006/relationships/audio" Target="../media/audio1.bin"/><Relationship Id="rId4" Type="http://schemas.openxmlformats.org/officeDocument/2006/relationships/image" Target="../media/image24.png"/><Relationship Id="rId5" Type="http://schemas.openxmlformats.org/officeDocument/2006/relationships/image" Target="../media/image25.jpg"/><Relationship Id="rId6" Type="http://schemas.openxmlformats.org/officeDocument/2006/relationships/audio" Target="../media/audio1.bin"/><Relationship Id="rId1" Type="http://schemas.openxmlformats.org/officeDocument/2006/relationships/slideLayout" Target="../slideLayouts/slideLayout11.xml"/><Relationship Id="rId2"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audio" Target="../media/audio1.bin"/><Relationship Id="rId3" Type="http://schemas.openxmlformats.org/officeDocument/2006/relationships/audio" Target="../media/audio1.bin"/></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jpg"/><Relationship Id="rId5" Type="http://schemas.openxmlformats.org/officeDocument/2006/relationships/audio" Target="../media/audio1.bin"/><Relationship Id="rId1" Type="http://schemas.openxmlformats.org/officeDocument/2006/relationships/slideLayout" Target="../slideLayouts/slideLayout8.xml"/><Relationship Id="rId2" Type="http://schemas.openxmlformats.org/officeDocument/2006/relationships/audio" Target="../media/audio1.bin"/></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jpg"/><Relationship Id="rId5" Type="http://schemas.openxmlformats.org/officeDocument/2006/relationships/image" Target="../media/image30.png"/><Relationship Id="rId6" Type="http://schemas.openxmlformats.org/officeDocument/2006/relationships/audio" Target="../media/audio1.bin"/><Relationship Id="rId1" Type="http://schemas.openxmlformats.org/officeDocument/2006/relationships/slideLayout" Target="../slideLayouts/slideLayout8.xml"/><Relationship Id="rId2" Type="http://schemas.openxmlformats.org/officeDocument/2006/relationships/audio" Target="../media/audio1.bin"/></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g"/><Relationship Id="rId6" Type="http://schemas.openxmlformats.org/officeDocument/2006/relationships/audio" Target="../media/audio1.bin"/><Relationship Id="rId1" Type="http://schemas.openxmlformats.org/officeDocument/2006/relationships/slideLayout" Target="../slideLayouts/slideLayout8.xml"/><Relationship Id="rId2" Type="http://schemas.openxmlformats.org/officeDocument/2006/relationships/audio" Target="../media/audio1.bin"/></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audio" Target="../media/audio1.bin"/><Relationship Id="rId1" Type="http://schemas.openxmlformats.org/officeDocument/2006/relationships/slideLayout" Target="../slideLayouts/slideLayout8.xml"/><Relationship Id="rId2" Type="http://schemas.openxmlformats.org/officeDocument/2006/relationships/audio" Target="../media/audio1.bin"/></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audio" Target="../media/audio1.bin"/><Relationship Id="rId3" Type="http://schemas.openxmlformats.org/officeDocument/2006/relationships/audio" Target="../media/audio1.bin"/></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audio" Target="../media/audio1.bin"/><Relationship Id="rId1" Type="http://schemas.openxmlformats.org/officeDocument/2006/relationships/slideLayout" Target="../slideLayouts/slideLayout9.xml"/><Relationship Id="rId2" Type="http://schemas.openxmlformats.org/officeDocument/2006/relationships/audio" Target="../media/audio1.bin"/></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audio" Target="../media/audio1.bin"/><Relationship Id="rId1" Type="http://schemas.openxmlformats.org/officeDocument/2006/relationships/slideLayout" Target="../slideLayouts/slideLayout8.xml"/><Relationship Id="rId2" Type="http://schemas.openxmlformats.org/officeDocument/2006/relationships/audio" Target="../media/audio1.bin"/></Relationships>
</file>

<file path=ppt/slides/_rels/slide20.xml.rels><?xml version="1.0" encoding="UTF-8" standalone="yes"?>
<Relationships xmlns="http://schemas.openxmlformats.org/package/2006/relationships"><Relationship Id="rId3" Type="http://schemas.openxmlformats.org/officeDocument/2006/relationships/image" Target="../media/image35.gif"/><Relationship Id="rId4" Type="http://schemas.openxmlformats.org/officeDocument/2006/relationships/audio" Target="../media/audio1.bin"/><Relationship Id="rId1" Type="http://schemas.openxmlformats.org/officeDocument/2006/relationships/slideLayout" Target="../slideLayouts/slideLayout2.xml"/><Relationship Id="rId2" Type="http://schemas.openxmlformats.org/officeDocument/2006/relationships/audio" Target="../media/audio1.bin"/></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audio" Target="../media/audio1.bin"/><Relationship Id="rId1" Type="http://schemas.openxmlformats.org/officeDocument/2006/relationships/slideLayout" Target="../slideLayouts/slideLayout8.xml"/><Relationship Id="rId2" Type="http://schemas.openxmlformats.org/officeDocument/2006/relationships/audio" Target="../media/audio1.bin"/></Relationships>
</file>

<file path=ppt/slides/_rels/slide22.xml.rels><?xml version="1.0" encoding="UTF-8" standalone="yes"?>
<Relationships xmlns="http://schemas.openxmlformats.org/package/2006/relationships"><Relationship Id="rId3" Type="http://schemas.openxmlformats.org/officeDocument/2006/relationships/image" Target="../media/image37.gif"/><Relationship Id="rId4" Type="http://schemas.openxmlformats.org/officeDocument/2006/relationships/image" Target="../media/image38.jpg"/><Relationship Id="rId5" Type="http://schemas.openxmlformats.org/officeDocument/2006/relationships/image" Target="../media/image39.png"/><Relationship Id="rId1" Type="http://schemas.openxmlformats.org/officeDocument/2006/relationships/slideLayout" Target="../slideLayouts/slideLayout12.xml"/><Relationship Id="rId2" Type="http://schemas.openxmlformats.org/officeDocument/2006/relationships/audio" Target="../media/audio1.bin"/></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audio" Target="../media/audio1.bin"/><Relationship Id="rId3" Type="http://schemas.openxmlformats.org/officeDocument/2006/relationships/audio" Target="../media/audio1.bin"/></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audio" Target="../media/audio1.bin"/></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audio" Target="../media/audio1.bin"/><Relationship Id="rId3" Type="http://schemas.openxmlformats.org/officeDocument/2006/relationships/audio" Target="../media/audio1.bin"/></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g"/><Relationship Id="rId5" Type="http://schemas.openxmlformats.org/officeDocument/2006/relationships/audio" Target="../media/audio1.bin"/><Relationship Id="rId1" Type="http://schemas.openxmlformats.org/officeDocument/2006/relationships/slideLayout" Target="../slideLayouts/slideLayout8.xml"/><Relationship Id="rId2" Type="http://schemas.openxmlformats.org/officeDocument/2006/relationships/audio" Target="../media/audio1.bin"/></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media/image43.jpeg"/><Relationship Id="rId5" Type="http://schemas.openxmlformats.org/officeDocument/2006/relationships/image" Target="../media/image44.png"/><Relationship Id="rId6" Type="http://schemas.openxmlformats.org/officeDocument/2006/relationships/audio" Target="../media/audio1.bin"/><Relationship Id="rId1" Type="http://schemas.openxmlformats.org/officeDocument/2006/relationships/slideLayout" Target="../slideLayouts/slideLayout12.xml"/><Relationship Id="rId2" Type="http://schemas.openxmlformats.org/officeDocument/2006/relationships/audio" Target="../media/audio1.bin"/></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46.jpg"/><Relationship Id="rId5" Type="http://schemas.openxmlformats.org/officeDocument/2006/relationships/audio" Target="../media/audio1.bin"/><Relationship Id="rId1" Type="http://schemas.openxmlformats.org/officeDocument/2006/relationships/slideLayout" Target="../slideLayouts/slideLayout5.xml"/><Relationship Id="rId2" Type="http://schemas.openxmlformats.org/officeDocument/2006/relationships/audio" Target="../media/audio1.bin"/></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g"/><Relationship Id="rId5" Type="http://schemas.openxmlformats.org/officeDocument/2006/relationships/image" Target="../media/image49.png"/><Relationship Id="rId6" Type="http://schemas.openxmlformats.org/officeDocument/2006/relationships/audio" Target="../media/audio1.bin"/><Relationship Id="rId1" Type="http://schemas.openxmlformats.org/officeDocument/2006/relationships/slideLayout" Target="../slideLayouts/slideLayout8.xml"/><Relationship Id="rId2" Type="http://schemas.openxmlformats.org/officeDocument/2006/relationships/audio" Target="../media/audio1.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audio" Target="../media/audio1.bin"/></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audio" Target="../media/audio1.bin"/><Relationship Id="rId1" Type="http://schemas.openxmlformats.org/officeDocument/2006/relationships/slideLayout" Target="../slideLayouts/slideLayout3.xml"/><Relationship Id="rId2" Type="http://schemas.openxmlformats.org/officeDocument/2006/relationships/audio" Target="../media/audio1.bin"/></Relationships>
</file>

<file path=ppt/slides/_rels/slide31.xml.rels><?xml version="1.0" encoding="UTF-8" standalone="yes"?>
<Relationships xmlns="http://schemas.openxmlformats.org/package/2006/relationships"><Relationship Id="rId3" Type="http://schemas.openxmlformats.org/officeDocument/2006/relationships/image" Target="../media/image51.jpg"/><Relationship Id="rId4" Type="http://schemas.openxmlformats.org/officeDocument/2006/relationships/audio" Target="../media/audio1.bin"/><Relationship Id="rId1" Type="http://schemas.openxmlformats.org/officeDocument/2006/relationships/slideLayout" Target="../slideLayouts/slideLayout11.xml"/><Relationship Id="rId2" Type="http://schemas.openxmlformats.org/officeDocument/2006/relationships/audio" Target="../media/audio1.bin"/></Relationships>
</file>

<file path=ppt/slides/_rels/slide32.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audio" Target="../media/audio1.bin"/><Relationship Id="rId1" Type="http://schemas.openxmlformats.org/officeDocument/2006/relationships/slideLayout" Target="../slideLayouts/slideLayout10.xml"/><Relationship Id="rId2" Type="http://schemas.openxmlformats.org/officeDocument/2006/relationships/audio" Target="../media/audio1.bin"/></Relationships>
</file>

<file path=ppt/slides/_rels/slide33.xml.rels><?xml version="1.0" encoding="UTF-8" standalone="yes"?>
<Relationships xmlns="http://schemas.openxmlformats.org/package/2006/relationships"><Relationship Id="rId3" Type="http://schemas.openxmlformats.org/officeDocument/2006/relationships/image" Target="../media/image53.jpg"/><Relationship Id="rId4" Type="http://schemas.openxmlformats.org/officeDocument/2006/relationships/audio" Target="../media/audio1.bin"/><Relationship Id="rId1" Type="http://schemas.openxmlformats.org/officeDocument/2006/relationships/slideLayout" Target="../slideLayouts/slideLayout11.xml"/><Relationship Id="rId2" Type="http://schemas.openxmlformats.org/officeDocument/2006/relationships/audio" Target="../media/audio1.bin"/></Relationships>
</file>

<file path=ppt/slides/_rels/slide34.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audio" Target="../media/audio1.bin"/><Relationship Id="rId1" Type="http://schemas.openxmlformats.org/officeDocument/2006/relationships/slideLayout" Target="../slideLayouts/slideLayout8.xml"/><Relationship Id="rId2" Type="http://schemas.openxmlformats.org/officeDocument/2006/relationships/audio" Target="../media/audio1.bin"/></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audio" Target="../media/audio1.bin"/><Relationship Id="rId1" Type="http://schemas.openxmlformats.org/officeDocument/2006/relationships/slideLayout" Target="../slideLayouts/slideLayout8.xml"/><Relationship Id="rId2" Type="http://schemas.openxmlformats.org/officeDocument/2006/relationships/audio" Target="../media/audio1.bin"/></Relationships>
</file>

<file path=ppt/slides/_rels/slide36.xml.rels><?xml version="1.0" encoding="UTF-8" standalone="yes"?>
<Relationships xmlns="http://schemas.openxmlformats.org/package/2006/relationships"><Relationship Id="rId3" Type="http://schemas.openxmlformats.org/officeDocument/2006/relationships/image" Target="../media/image56.jpg"/><Relationship Id="rId4" Type="http://schemas.openxmlformats.org/officeDocument/2006/relationships/audio" Target="../media/audio1.bin"/><Relationship Id="rId1" Type="http://schemas.openxmlformats.org/officeDocument/2006/relationships/slideLayout" Target="../slideLayouts/slideLayout8.xml"/><Relationship Id="rId2" Type="http://schemas.openxmlformats.org/officeDocument/2006/relationships/audio" Target="../media/audio1.bin"/></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g"/><Relationship Id="rId5" Type="http://schemas.openxmlformats.org/officeDocument/2006/relationships/image" Target="../media/image51.jpg"/><Relationship Id="rId6" Type="http://schemas.openxmlformats.org/officeDocument/2006/relationships/image" Target="../media/image59.jpg"/><Relationship Id="rId7" Type="http://schemas.openxmlformats.org/officeDocument/2006/relationships/audio" Target="../media/audio1.bin"/><Relationship Id="rId1" Type="http://schemas.openxmlformats.org/officeDocument/2006/relationships/slideLayout" Target="../slideLayouts/slideLayout8.xml"/><Relationship Id="rId2" Type="http://schemas.openxmlformats.org/officeDocument/2006/relationships/audio" Target="../media/audio1.bin"/></Relationships>
</file>

<file path=ppt/slides/_rels/slide38.xml.rels><?xml version="1.0" encoding="UTF-8" standalone="yes"?>
<Relationships xmlns="http://schemas.openxmlformats.org/package/2006/relationships"><Relationship Id="rId3" Type="http://schemas.openxmlformats.org/officeDocument/2006/relationships/audio" Target="../media/audio1.bin"/><Relationship Id="rId4" Type="http://schemas.openxmlformats.org/officeDocument/2006/relationships/image" Target="../media/image60.jpg"/><Relationship Id="rId5" Type="http://schemas.openxmlformats.org/officeDocument/2006/relationships/image" Target="../media/image61.jpg"/><Relationship Id="rId6" Type="http://schemas.openxmlformats.org/officeDocument/2006/relationships/audio" Target="../media/audio1.bin"/><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audio" Target="../media/audio1.bin"/><Relationship Id="rId3" Type="http://schemas.openxmlformats.org/officeDocument/2006/relationships/image" Target="../media/image6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audio" Target="../media/audio1.bin"/><Relationship Id="rId3" Type="http://schemas.openxmlformats.org/officeDocument/2006/relationships/audio" Target="../media/audio1.bin"/></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jpg"/><Relationship Id="rId1" Type="http://schemas.openxmlformats.org/officeDocument/2006/relationships/slideLayout" Target="../slideLayouts/slideLayout12.xml"/><Relationship Id="rId2" Type="http://schemas.openxmlformats.org/officeDocument/2006/relationships/audio" Target="../media/audio1.bin"/></Relationships>
</file>

<file path=ppt/slides/_rels/slide41.xml.rels><?xml version="1.0" encoding="UTF-8" standalone="yes"?>
<Relationships xmlns="http://schemas.openxmlformats.org/package/2006/relationships"><Relationship Id="rId3" Type="http://schemas.openxmlformats.org/officeDocument/2006/relationships/image" Target="../media/image65.jpg"/><Relationship Id="rId4" Type="http://schemas.openxmlformats.org/officeDocument/2006/relationships/audio" Target="../media/audio5.bin"/><Relationship Id="rId1" Type="http://schemas.openxmlformats.org/officeDocument/2006/relationships/slideLayout" Target="../slideLayouts/slideLayout11.xml"/><Relationship Id="rId2" Type="http://schemas.openxmlformats.org/officeDocument/2006/relationships/audio" Target="../media/audio5.bin"/></Relationships>
</file>

<file path=ppt/slides/_rels/slide42.xml.rels><?xml version="1.0" encoding="UTF-8" standalone="yes"?>
<Relationships xmlns="http://schemas.openxmlformats.org/package/2006/relationships"><Relationship Id="rId3" Type="http://schemas.openxmlformats.org/officeDocument/2006/relationships/image" Target="../media/image66.jpg"/><Relationship Id="rId4" Type="http://schemas.openxmlformats.org/officeDocument/2006/relationships/image" Target="../media/image67.jpg"/><Relationship Id="rId5" Type="http://schemas.openxmlformats.org/officeDocument/2006/relationships/image" Target="../media/image68.jpg"/><Relationship Id="rId6" Type="http://schemas.openxmlformats.org/officeDocument/2006/relationships/audio" Target="../media/audio1.bin"/><Relationship Id="rId1" Type="http://schemas.openxmlformats.org/officeDocument/2006/relationships/slideLayout" Target="../slideLayouts/slideLayout8.xml"/><Relationship Id="rId2" Type="http://schemas.openxmlformats.org/officeDocument/2006/relationships/audio" Target="../media/audio1.bin"/></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audio" Target="../media/audio1.bin"/><Relationship Id="rId1" Type="http://schemas.openxmlformats.org/officeDocument/2006/relationships/slideLayout" Target="../slideLayouts/slideLayout8.xml"/><Relationship Id="rId2" Type="http://schemas.openxmlformats.org/officeDocument/2006/relationships/audio" Target="../media/audio1.bin"/></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audio" Target="../media/audio1.bin"/><Relationship Id="rId3" Type="http://schemas.openxmlformats.org/officeDocument/2006/relationships/audio" Target="../media/audio1.bin"/></Relationships>
</file>

<file path=ppt/slides/_rels/slide45.xml.rels><?xml version="1.0" encoding="UTF-8" standalone="yes"?>
<Relationships xmlns="http://schemas.openxmlformats.org/package/2006/relationships"><Relationship Id="rId3" Type="http://schemas.openxmlformats.org/officeDocument/2006/relationships/image" Target="../media/image71.jpg"/><Relationship Id="rId4" Type="http://schemas.openxmlformats.org/officeDocument/2006/relationships/audio" Target="../media/audio1.bin"/><Relationship Id="rId1" Type="http://schemas.openxmlformats.org/officeDocument/2006/relationships/slideLayout" Target="../slideLayouts/slideLayout8.xml"/><Relationship Id="rId2" Type="http://schemas.openxmlformats.org/officeDocument/2006/relationships/audio" Target="../media/audio1.bin"/></Relationships>
</file>

<file path=ppt/slides/_rels/slide46.xml.rels><?xml version="1.0" encoding="UTF-8" standalone="yes"?>
<Relationships xmlns="http://schemas.openxmlformats.org/package/2006/relationships"><Relationship Id="rId3" Type="http://schemas.openxmlformats.org/officeDocument/2006/relationships/image" Target="../media/image72.jpg"/><Relationship Id="rId4" Type="http://schemas.openxmlformats.org/officeDocument/2006/relationships/image" Target="../media/image73.jpg"/><Relationship Id="rId5" Type="http://schemas.openxmlformats.org/officeDocument/2006/relationships/image" Target="../media/image74.jpg"/><Relationship Id="rId6" Type="http://schemas.openxmlformats.org/officeDocument/2006/relationships/image" Target="../media/image75.jpg"/><Relationship Id="rId7" Type="http://schemas.openxmlformats.org/officeDocument/2006/relationships/audio" Target="../media/audio1.bin"/><Relationship Id="rId1" Type="http://schemas.openxmlformats.org/officeDocument/2006/relationships/slideLayout" Target="../slideLayouts/slideLayout8.xml"/><Relationship Id="rId2" Type="http://schemas.openxmlformats.org/officeDocument/2006/relationships/audio" Target="../media/audio1.bin"/></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4" Type="http://schemas.openxmlformats.org/officeDocument/2006/relationships/image" Target="../media/image7.jpg"/><Relationship Id="rId5" Type="http://schemas.openxmlformats.org/officeDocument/2006/relationships/image" Target="../media/image8.jpg"/><Relationship Id="rId6" Type="http://schemas.openxmlformats.org/officeDocument/2006/relationships/audio" Target="../media/audio2.bin"/><Relationship Id="rId1" Type="http://schemas.openxmlformats.org/officeDocument/2006/relationships/slideLayout" Target="../slideLayouts/slideLayout6.xml"/><Relationship Id="rId2" Type="http://schemas.openxmlformats.org/officeDocument/2006/relationships/audio" Target="../media/audio2.bin"/></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audio" Target="../media/audio3.bin"/><Relationship Id="rId3"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audio" Target="../media/audio4.bin"/><Relationship Id="rId1" Type="http://schemas.openxmlformats.org/officeDocument/2006/relationships/slideLayout" Target="../slideLayouts/slideLayout8.xml"/><Relationship Id="rId2" Type="http://schemas.openxmlformats.org/officeDocument/2006/relationships/audio" Target="../media/audio4.bin"/></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audio" Target="../media/audio1.bin"/><Relationship Id="rId3" Type="http://schemas.openxmlformats.org/officeDocument/2006/relationships/audio" Target="../media/audio1.bin"/></Relationships>
</file>

<file path=ppt/slides/_rels/slide9.xml.rels><?xml version="1.0" encoding="UTF-8" standalone="yes"?>
<Relationships xmlns="http://schemas.openxmlformats.org/package/2006/relationships"><Relationship Id="rId11" Type="http://schemas.openxmlformats.org/officeDocument/2006/relationships/image" Target="../media/image19.jpg"/><Relationship Id="rId12" Type="http://schemas.openxmlformats.org/officeDocument/2006/relationships/audio" Target="../media/audio1.bin"/><Relationship Id="rId1" Type="http://schemas.openxmlformats.org/officeDocument/2006/relationships/slideLayout" Target="../slideLayouts/slideLayout5.xml"/><Relationship Id="rId2" Type="http://schemas.openxmlformats.org/officeDocument/2006/relationships/audio" Target="../media/audio1.bin"/><Relationship Id="rId3" Type="http://schemas.openxmlformats.org/officeDocument/2006/relationships/image" Target="../media/image11.jpg"/><Relationship Id="rId4" Type="http://schemas.openxmlformats.org/officeDocument/2006/relationships/image" Target="../media/image12.jpg"/><Relationship Id="rId5" Type="http://schemas.openxmlformats.org/officeDocument/2006/relationships/image" Target="../media/image13.jpg"/><Relationship Id="rId6" Type="http://schemas.openxmlformats.org/officeDocument/2006/relationships/image" Target="../media/image14.jpg"/><Relationship Id="rId7" Type="http://schemas.openxmlformats.org/officeDocument/2006/relationships/image" Target="../media/image15.jpg"/><Relationship Id="rId8" Type="http://schemas.openxmlformats.org/officeDocument/2006/relationships/image" Target="../media/image16.jpg"/><Relationship Id="rId9" Type="http://schemas.openxmlformats.org/officeDocument/2006/relationships/image" Target="../media/image17.jpg"/><Relationship Id="rId10"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sz="8800" dirty="0" smtClean="0"/>
              <a:t>Good News!!</a:t>
            </a:r>
            <a:endParaRPr lang="en-US" sz="8800" dirty="0"/>
          </a:p>
        </p:txBody>
      </p:sp>
      <p:sp>
        <p:nvSpPr>
          <p:cNvPr id="3" name="Subtitle 2"/>
          <p:cNvSpPr>
            <a:spLocks noGrp="1"/>
          </p:cNvSpPr>
          <p:nvPr>
            <p:ph type="subTitle" idx="1"/>
          </p:nvPr>
        </p:nvSpPr>
        <p:spPr/>
        <p:txBody>
          <a:bodyPr/>
          <a:lstStyle/>
          <a:p>
            <a:pPr algn="ctr"/>
            <a:r>
              <a:rPr lang="en-US" i="1" dirty="0" smtClean="0"/>
              <a:t>Bible Study</a:t>
            </a:r>
            <a:endParaRPr lang="en-US" i="1" dirty="0"/>
          </a:p>
        </p:txBody>
      </p:sp>
    </p:spTree>
    <p:extLst>
      <p:ext uri="{BB962C8B-B14F-4D97-AF65-F5344CB8AC3E}">
        <p14:creationId xmlns:p14="http://schemas.microsoft.com/office/powerpoint/2010/main" val="97246778"/>
      </p:ext>
    </p:extLst>
  </p:cSld>
  <p:clrMapOvr>
    <a:masterClrMapping/>
  </p:clrMapOvr>
  <p:transition xmlns:p14="http://schemas.microsoft.com/office/powerpoint/2010/main" spd="slow">
    <p:wheel spokes="1"/>
    <p:sndAc>
      <p:stSnd>
        <p:snd r:embed="rId2" name="Camera"/>
      </p:stSnd>
    </p:sndAc>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4766" y="624048"/>
            <a:ext cx="4258234" cy="705183"/>
          </a:xfrm>
        </p:spPr>
        <p:style>
          <a:lnRef idx="3">
            <a:schemeClr val="lt1"/>
          </a:lnRef>
          <a:fillRef idx="1">
            <a:schemeClr val="accent1"/>
          </a:fillRef>
          <a:effectRef idx="1">
            <a:schemeClr val="accent1"/>
          </a:effectRef>
          <a:fontRef idx="minor">
            <a:schemeClr val="lt1"/>
          </a:fontRef>
        </p:style>
        <p:txBody>
          <a:bodyPr/>
          <a:lstStyle/>
          <a:p>
            <a:r>
              <a:rPr lang="en-US" sz="2800" dirty="0" smtClean="0">
                <a:latin typeface="Lucida Calligraphy"/>
                <a:cs typeface="Lucida Calligraphy"/>
              </a:rPr>
              <a:t>Humanity’s Purpose:</a:t>
            </a:r>
            <a:endParaRPr lang="en-US" sz="2800" dirty="0">
              <a:latin typeface="Lucida Calligraphy"/>
              <a:cs typeface="Lucida Calligraphy"/>
            </a:endParaRPr>
          </a:p>
        </p:txBody>
      </p:sp>
      <p:sp>
        <p:nvSpPr>
          <p:cNvPr id="3" name="Vertical Text Placeholder 2"/>
          <p:cNvSpPr>
            <a:spLocks noGrp="1"/>
          </p:cNvSpPr>
          <p:nvPr>
            <p:ph idx="1"/>
          </p:nvPr>
        </p:nvSpPr>
        <p:spPr>
          <a:xfrm>
            <a:off x="4504766" y="1329231"/>
            <a:ext cx="4258234" cy="5198330"/>
          </a:xfrm>
        </p:spPr>
        <p:style>
          <a:lnRef idx="3">
            <a:schemeClr val="lt1"/>
          </a:lnRef>
          <a:fillRef idx="1">
            <a:schemeClr val="accent1"/>
          </a:fillRef>
          <a:effectRef idx="1">
            <a:schemeClr val="accent1"/>
          </a:effectRef>
          <a:fontRef idx="minor">
            <a:schemeClr val="lt1"/>
          </a:fontRef>
        </p:style>
        <p:txBody>
          <a:bodyPr>
            <a:normAutofit fontScale="62500" lnSpcReduction="20000"/>
          </a:bodyPr>
          <a:lstStyle/>
          <a:p>
            <a:pPr marL="0" indent="0" algn="ctr">
              <a:buNone/>
            </a:pPr>
            <a:endParaRPr lang="en-US" sz="2900" b="1" dirty="0" smtClean="0">
              <a:latin typeface="Arial Black"/>
              <a:cs typeface="Arial Black"/>
            </a:endParaRPr>
          </a:p>
          <a:p>
            <a:pPr marL="0" indent="0" algn="ctr">
              <a:buNone/>
            </a:pPr>
            <a:r>
              <a:rPr lang="en-US" sz="2900" b="1" dirty="0" smtClean="0">
                <a:latin typeface="Arial Black"/>
                <a:cs typeface="Arial Black"/>
              </a:rPr>
              <a:t>#1 </a:t>
            </a:r>
            <a:r>
              <a:rPr lang="en-US" sz="2900" dirty="0" smtClean="0">
                <a:latin typeface="Century Schoolbook"/>
                <a:cs typeface="Century Schoolbook"/>
              </a:rPr>
              <a:t>– </a:t>
            </a:r>
            <a:r>
              <a:rPr lang="en-US" sz="2900" b="1" dirty="0" smtClean="0">
                <a:latin typeface="Century Schoolbook"/>
                <a:cs typeface="Century Schoolbook"/>
              </a:rPr>
              <a:t>To rule and have dominion in the earth (Genesis 1:26-28)</a:t>
            </a:r>
          </a:p>
          <a:p>
            <a:pPr marL="0" indent="0" algn="ctr">
              <a:buNone/>
            </a:pPr>
            <a:r>
              <a:rPr lang="en-US" sz="2900" dirty="0" smtClean="0">
                <a:latin typeface="Arial Black"/>
                <a:cs typeface="Arial Black"/>
              </a:rPr>
              <a:t>#2 </a:t>
            </a:r>
            <a:r>
              <a:rPr lang="en-US" sz="2900" dirty="0" smtClean="0">
                <a:latin typeface="Century Schoolbook"/>
                <a:cs typeface="Century Schoolbook"/>
              </a:rPr>
              <a:t>– </a:t>
            </a:r>
            <a:r>
              <a:rPr lang="en-US" sz="2900" b="1" dirty="0" smtClean="0">
                <a:latin typeface="Century Schoolbook"/>
                <a:cs typeface="Century Schoolbook"/>
              </a:rPr>
              <a:t>We were created for God’s glory (Isaiah 43:7)</a:t>
            </a:r>
          </a:p>
          <a:p>
            <a:pPr marL="0" indent="0" algn="ctr">
              <a:buNone/>
            </a:pPr>
            <a:r>
              <a:rPr lang="en-US" sz="2900" dirty="0" smtClean="0">
                <a:latin typeface="Arial Black"/>
                <a:cs typeface="Arial Black"/>
              </a:rPr>
              <a:t>#3 </a:t>
            </a:r>
            <a:r>
              <a:rPr lang="en-US" sz="2900" dirty="0" smtClean="0">
                <a:latin typeface="Century Schoolbook"/>
                <a:cs typeface="Century Schoolbook"/>
              </a:rPr>
              <a:t>– </a:t>
            </a:r>
            <a:r>
              <a:rPr lang="en-US" sz="2900" b="1" dirty="0" smtClean="0">
                <a:latin typeface="Century Schoolbook"/>
                <a:cs typeface="Century Schoolbook"/>
              </a:rPr>
              <a:t>We were created to serve the Lord with gladness because he is good. (Psalm 100)</a:t>
            </a:r>
          </a:p>
          <a:p>
            <a:pPr marL="0" indent="0" algn="ctr">
              <a:buNone/>
            </a:pPr>
            <a:r>
              <a:rPr lang="en-US" sz="2900" dirty="0" smtClean="0">
                <a:latin typeface="Arial Black"/>
                <a:cs typeface="Arial Black"/>
              </a:rPr>
              <a:t>#4 </a:t>
            </a:r>
            <a:r>
              <a:rPr lang="en-US" sz="2900" dirty="0" smtClean="0">
                <a:latin typeface="Century Schoolbook"/>
                <a:cs typeface="Century Schoolbook"/>
              </a:rPr>
              <a:t>- </a:t>
            </a:r>
            <a:r>
              <a:rPr lang="en-US" sz="2900" b="1" dirty="0" smtClean="0">
                <a:latin typeface="Century Schoolbook"/>
                <a:cs typeface="Century Schoolbook"/>
              </a:rPr>
              <a:t>We were created to worship, bow, and kneel before the Lord our maker because he is a great God and the king above all gods. (Psalm 95:3-6)</a:t>
            </a:r>
          </a:p>
          <a:p>
            <a:pPr marL="0" indent="0" algn="ctr">
              <a:buNone/>
            </a:pPr>
            <a:r>
              <a:rPr lang="en-US" sz="2900" dirty="0" smtClean="0">
                <a:latin typeface="Arial Black"/>
                <a:cs typeface="Arial Black"/>
              </a:rPr>
              <a:t>#5 </a:t>
            </a:r>
            <a:r>
              <a:rPr lang="en-US" sz="2900" dirty="0" smtClean="0">
                <a:latin typeface="Century Schoolbook"/>
                <a:cs typeface="Century Schoolbook"/>
              </a:rPr>
              <a:t>– </a:t>
            </a:r>
            <a:r>
              <a:rPr lang="en-US" sz="2900" b="1" dirty="0" smtClean="0">
                <a:latin typeface="Century Schoolbook"/>
                <a:cs typeface="Century Schoolbook"/>
              </a:rPr>
              <a:t>We were created to worship no other god but the Lord (Exodus 34:14)</a:t>
            </a:r>
            <a:endParaRPr lang="en-US" sz="2600" dirty="0"/>
          </a:p>
        </p:txBody>
      </p:sp>
      <p:pic>
        <p:nvPicPr>
          <p:cNvPr id="4" name="Picture 3" descr="287089_151364408278443_1589769_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06313">
            <a:off x="152252" y="91989"/>
            <a:ext cx="2227611" cy="16707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p:cNvSpPr/>
          <p:nvPr/>
        </p:nvSpPr>
        <p:spPr>
          <a:xfrm rot="20459122">
            <a:off x="864219" y="1652898"/>
            <a:ext cx="3008282" cy="1754327"/>
          </a:xfrm>
          <a:prstGeom prst="rect">
            <a:avLst/>
          </a:prstGeom>
          <a:solidFill>
            <a:schemeClr val="accent2">
              <a:alpha val="85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r>
              <a:rPr lang="en-US" i="1" dirty="0">
                <a:latin typeface="Century Schoolbook"/>
                <a:cs typeface="Century Schoolbook"/>
              </a:rPr>
              <a:t>Isaiah 43:</a:t>
            </a:r>
            <a:r>
              <a:rPr lang="en-US" i="1" dirty="0" smtClean="0">
                <a:latin typeface="Century Schoolbook"/>
                <a:cs typeface="Century Schoolbook"/>
              </a:rPr>
              <a:t>7</a:t>
            </a:r>
          </a:p>
          <a:p>
            <a:r>
              <a:rPr lang="en-US" b="1" i="1" dirty="0">
                <a:latin typeface="Century Schoolbook"/>
                <a:cs typeface="Century Schoolbook"/>
              </a:rPr>
              <a:t> </a:t>
            </a:r>
            <a:r>
              <a:rPr lang="en-US" i="1" dirty="0">
                <a:latin typeface="Century Schoolbook"/>
                <a:cs typeface="Century Schoolbook"/>
              </a:rPr>
              <a:t>Even every one that is called by my name: for I have created him</a:t>
            </a:r>
            <a:r>
              <a:rPr lang="en-US" b="1" i="1" u="sng" dirty="0">
                <a:latin typeface="Century Schoolbook"/>
                <a:cs typeface="Century Schoolbook"/>
              </a:rPr>
              <a:t> for my glory</a:t>
            </a:r>
            <a:r>
              <a:rPr lang="en-US" i="1" dirty="0">
                <a:latin typeface="Century Schoolbook"/>
                <a:cs typeface="Century Schoolbook"/>
              </a:rPr>
              <a:t>, I have formed him; yea, I have made him.</a:t>
            </a:r>
          </a:p>
        </p:txBody>
      </p:sp>
      <p:pic>
        <p:nvPicPr>
          <p:cNvPr id="6" name="Picture 5" descr="Man-Worshippin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06192">
            <a:off x="2573106" y="3335854"/>
            <a:ext cx="1824005" cy="15021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rejoiceinthelor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2823">
            <a:off x="307216" y="3850964"/>
            <a:ext cx="2166484" cy="1624863"/>
          </a:xfrm>
          <a:prstGeom prst="rect">
            <a:avLst/>
          </a:prstGeom>
          <a:ln>
            <a:noFill/>
          </a:ln>
          <a:effectLst>
            <a:outerShdw blurRad="292100" dist="139700" dir="2700000" algn="tl" rotWithShape="0">
              <a:srgbClr val="333333">
                <a:alpha val="65000"/>
              </a:srgbClr>
            </a:outerShdw>
          </a:effectLst>
        </p:spPr>
      </p:pic>
      <p:pic>
        <p:nvPicPr>
          <p:cNvPr id="8" name="Picture 7" descr="godisjealous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3097">
            <a:off x="2199536" y="4998774"/>
            <a:ext cx="1822469" cy="1806739"/>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11091333" y="389467"/>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695849994"/>
      </p:ext>
    </p:extLst>
  </p:cSld>
  <p:clrMapOvr>
    <a:masterClrMapping/>
  </p:clrMapOvr>
  <mc:AlternateContent xmlns:mc="http://schemas.openxmlformats.org/markup-compatibility/2006" xmlns:p14="http://schemas.microsoft.com/office/powerpoint/2010/main">
    <mc:Choice Requires="p14">
      <p:transition spd="slow" p14:dur="1200">
        <p14:prism/>
        <p:sndAc>
          <p:stSnd>
            <p:snd r:embed="rId2" name="Camera"/>
          </p:stSnd>
        </p:sndAc>
      </p:transition>
    </mc:Choice>
    <mc:Fallback xmlns="">
      <p:transition xmlns:p14="http://schemas.microsoft.com/office/powerpoint/2010/main" spd="slow">
        <p:fade/>
        <p:sndAc>
          <p:stSnd>
            <p:snd r:embed="rId7" name="Camera"/>
          </p:stSnd>
        </p:sndAc>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anim calcmode="lin" valueType="num">
                                      <p:cBhvr>
                                        <p:cTn id="8" dur="2000" fill="hold"/>
                                        <p:tgtEl>
                                          <p:spTgt spid="3">
                                            <p:txEl>
                                              <p:pRg st="1" end="1"/>
                                            </p:txEl>
                                          </p:spTgt>
                                        </p:tgtEl>
                                        <p:attrNameLst>
                                          <p:attrName>style.rotation</p:attrName>
                                        </p:attrNameLst>
                                      </p:cBhvr>
                                      <p:tavLst>
                                        <p:tav tm="0">
                                          <p:val>
                                            <p:fltVal val="720"/>
                                          </p:val>
                                        </p:tav>
                                        <p:tav tm="100000">
                                          <p:val>
                                            <p:fltVal val="0"/>
                                          </p:val>
                                        </p:tav>
                                      </p:tavLst>
                                    </p:anim>
                                    <p:anim calcmode="lin" valueType="num">
                                      <p:cBhvr>
                                        <p:cTn id="9" dur="2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0" dur="2000" fill="hold"/>
                                        <p:tgtEl>
                                          <p:spTgt spid="3">
                                            <p:txEl>
                                              <p:pRg st="1" end="1"/>
                                            </p:txEl>
                                          </p:spTgt>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800" decel="100000"/>
                                        <p:tgtEl>
                                          <p:spTgt spid="4"/>
                                        </p:tgtEl>
                                      </p:cBhvr>
                                    </p:animEffect>
                                    <p:anim calcmode="lin" valueType="num">
                                      <p:cBhvr>
                                        <p:cTn id="16" dur="800" decel="100000" fill="hold"/>
                                        <p:tgtEl>
                                          <p:spTgt spid="4"/>
                                        </p:tgtEl>
                                        <p:attrNameLst>
                                          <p:attrName>style.rotation</p:attrName>
                                        </p:attrNameLst>
                                      </p:cBhvr>
                                      <p:tavLst>
                                        <p:tav tm="0">
                                          <p:val>
                                            <p:fltVal val="-90"/>
                                          </p:val>
                                        </p:tav>
                                        <p:tav tm="100000">
                                          <p:val>
                                            <p:fltVal val="0"/>
                                          </p:val>
                                        </p:tav>
                                      </p:tavLst>
                                    </p:anim>
                                    <p:anim calcmode="lin" valueType="num">
                                      <p:cBhvr>
                                        <p:cTn id="17" dur="800" decel="100000" fill="hold"/>
                                        <p:tgtEl>
                                          <p:spTgt spid="4"/>
                                        </p:tgtEl>
                                        <p:attrNameLst>
                                          <p:attrName>ppt_x</p:attrName>
                                        </p:attrNameLst>
                                      </p:cBhvr>
                                      <p:tavLst>
                                        <p:tav tm="0">
                                          <p:val>
                                            <p:strVal val="#ppt_x+0.4"/>
                                          </p:val>
                                        </p:tav>
                                        <p:tav tm="100000">
                                          <p:val>
                                            <p:strVal val="#ppt_x-0.05"/>
                                          </p:val>
                                        </p:tav>
                                      </p:tavLst>
                                    </p:anim>
                                    <p:anim calcmode="lin" valueType="num">
                                      <p:cBhvr>
                                        <p:cTn id="18" dur="800" decel="100000" fill="hold"/>
                                        <p:tgtEl>
                                          <p:spTgt spid="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2"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Scale>
                                      <p:cBhvr>
                                        <p:cTn id="25" dur="1000" decel="50000" fill="hold">
                                          <p:stCondLst>
                                            <p:cond delay="0"/>
                                          </p:stCondLst>
                                        </p:cTn>
                                        <p:tgtEl>
                                          <p:spTgt spid="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3">
                                            <p:txEl>
                                              <p:pRg st="2" end="2"/>
                                            </p:txEl>
                                          </p:spTgt>
                                        </p:tgtEl>
                                        <p:attrNameLst>
                                          <p:attrName>ppt_x</p:attrName>
                                          <p:attrName>ppt_y</p:attrName>
                                        </p:attrNameLst>
                                      </p:cBhvr>
                                    </p:animMotion>
                                    <p:animEffect transition="in" filter="fade">
                                      <p:cBhvr>
                                        <p:cTn id="27" dur="10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5"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2000"/>
                                        <p:tgtEl>
                                          <p:spTgt spid="5"/>
                                        </p:tgtEl>
                                      </p:cBhvr>
                                    </p:animEffect>
                                    <p:anim calcmode="lin" valueType="num">
                                      <p:cBhvr>
                                        <p:cTn id="33" dur="2000" fill="hold"/>
                                        <p:tgtEl>
                                          <p:spTgt spid="5"/>
                                        </p:tgtEl>
                                        <p:attrNameLst>
                                          <p:attrName>style.rotation</p:attrName>
                                        </p:attrNameLst>
                                      </p:cBhvr>
                                      <p:tavLst>
                                        <p:tav tm="0">
                                          <p:val>
                                            <p:fltVal val="720"/>
                                          </p:val>
                                        </p:tav>
                                        <p:tav tm="100000">
                                          <p:val>
                                            <p:fltVal val="0"/>
                                          </p:val>
                                        </p:tav>
                                      </p:tavLst>
                                    </p:anim>
                                    <p:anim calcmode="lin" valueType="num">
                                      <p:cBhvr>
                                        <p:cTn id="34" dur="2000" fill="hold"/>
                                        <p:tgtEl>
                                          <p:spTgt spid="5"/>
                                        </p:tgtEl>
                                        <p:attrNameLst>
                                          <p:attrName>ppt_h</p:attrName>
                                        </p:attrNameLst>
                                      </p:cBhvr>
                                      <p:tavLst>
                                        <p:tav tm="0">
                                          <p:val>
                                            <p:fltVal val="0"/>
                                          </p:val>
                                        </p:tav>
                                        <p:tav tm="100000">
                                          <p:val>
                                            <p:strVal val="#ppt_h"/>
                                          </p:val>
                                        </p:tav>
                                      </p:tavLst>
                                    </p:anim>
                                    <p:anim calcmode="lin" valueType="num">
                                      <p:cBhvr>
                                        <p:cTn id="35" dur="2000" fill="hold"/>
                                        <p:tgtEl>
                                          <p:spTgt spid="5"/>
                                        </p:tgtEl>
                                        <p:attrNameLst>
                                          <p:attrName>ppt_w</p:attrName>
                                        </p:attrNameLst>
                                      </p:cBhvr>
                                      <p:tavLst>
                                        <p:tav tm="0">
                                          <p:val>
                                            <p:fltVal val="0"/>
                                          </p:val>
                                        </p:tav>
                                        <p:tav tm="100000">
                                          <p:val>
                                            <p:strVal val="#ppt_w"/>
                                          </p:val>
                                        </p:tav>
                                      </p:tavLst>
                                    </p:anim>
                                  </p:childTnLst>
                                </p:cTn>
                              </p:par>
                            </p:childTnLst>
                          </p:cTn>
                        </p:par>
                      </p:childTnLst>
                    </p:cTn>
                  </p:par>
                  <p:par>
                    <p:cTn id="36" fill="hold">
                      <p:stCondLst>
                        <p:cond delay="indefinite"/>
                      </p:stCondLst>
                      <p:childTnLst>
                        <p:par>
                          <p:cTn id="37" fill="hold">
                            <p:stCondLst>
                              <p:cond delay="0"/>
                            </p:stCondLst>
                            <p:childTnLst>
                              <p:par>
                                <p:cTn id="38" presetID="52" presetClass="entr" presetSubtype="0" fill="hold"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Scale>
                                      <p:cBhvr>
                                        <p:cTn id="40" dur="1000" decel="50000" fill="hold">
                                          <p:stCondLst>
                                            <p:cond delay="0"/>
                                          </p:stCondLst>
                                        </p:cTn>
                                        <p:tgtEl>
                                          <p:spTgt spid="3">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3">
                                            <p:txEl>
                                              <p:pRg st="3" end="3"/>
                                            </p:txEl>
                                          </p:spTgt>
                                        </p:tgtEl>
                                        <p:attrNameLst>
                                          <p:attrName>ppt_x</p:attrName>
                                          <p:attrName>ppt_y</p:attrName>
                                        </p:attrNameLst>
                                      </p:cBhvr>
                                    </p:animMotion>
                                    <p:animEffect transition="in" filter="fade">
                                      <p:cBhvr>
                                        <p:cTn id="42" dur="1000"/>
                                        <p:tgtEl>
                                          <p:spTgt spid="3">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800" decel="100000"/>
                                        <p:tgtEl>
                                          <p:spTgt spid="7"/>
                                        </p:tgtEl>
                                      </p:cBhvr>
                                    </p:animEffect>
                                    <p:anim calcmode="lin" valueType="num">
                                      <p:cBhvr>
                                        <p:cTn id="48" dur="800" decel="100000" fill="hold"/>
                                        <p:tgtEl>
                                          <p:spTgt spid="7"/>
                                        </p:tgtEl>
                                        <p:attrNameLst>
                                          <p:attrName>style.rotation</p:attrName>
                                        </p:attrNameLst>
                                      </p:cBhvr>
                                      <p:tavLst>
                                        <p:tav tm="0">
                                          <p:val>
                                            <p:fltVal val="-90"/>
                                          </p:val>
                                        </p:tav>
                                        <p:tav tm="100000">
                                          <p:val>
                                            <p:fltVal val="0"/>
                                          </p:val>
                                        </p:tav>
                                      </p:tavLst>
                                    </p:anim>
                                    <p:anim calcmode="lin" valueType="num">
                                      <p:cBhvr>
                                        <p:cTn id="49" dur="800" decel="100000" fill="hold"/>
                                        <p:tgtEl>
                                          <p:spTgt spid="7"/>
                                        </p:tgtEl>
                                        <p:attrNameLst>
                                          <p:attrName>ppt_x</p:attrName>
                                        </p:attrNameLst>
                                      </p:cBhvr>
                                      <p:tavLst>
                                        <p:tav tm="0">
                                          <p:val>
                                            <p:strVal val="#ppt_x+0.4"/>
                                          </p:val>
                                        </p:tav>
                                        <p:tav tm="100000">
                                          <p:val>
                                            <p:strVal val="#ppt_x-0.05"/>
                                          </p:val>
                                        </p:tav>
                                      </p:tavLst>
                                    </p:anim>
                                    <p:anim calcmode="lin" valueType="num">
                                      <p:cBhvr>
                                        <p:cTn id="50" dur="800" decel="100000" fill="hold"/>
                                        <p:tgtEl>
                                          <p:spTgt spid="7"/>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52" presetClass="entr" presetSubtype="0" fill="hold" nodeType="clickEffect">
                                  <p:stCondLst>
                                    <p:cond delay="0"/>
                                  </p:stCondLst>
                                  <p:childTnLst>
                                    <p:set>
                                      <p:cBhvr>
                                        <p:cTn id="56" dur="1" fill="hold">
                                          <p:stCondLst>
                                            <p:cond delay="0"/>
                                          </p:stCondLst>
                                        </p:cTn>
                                        <p:tgtEl>
                                          <p:spTgt spid="3">
                                            <p:txEl>
                                              <p:pRg st="4" end="4"/>
                                            </p:txEl>
                                          </p:spTgt>
                                        </p:tgtEl>
                                        <p:attrNameLst>
                                          <p:attrName>style.visibility</p:attrName>
                                        </p:attrNameLst>
                                      </p:cBhvr>
                                      <p:to>
                                        <p:strVal val="visible"/>
                                      </p:to>
                                    </p:set>
                                    <p:animScale>
                                      <p:cBhvr>
                                        <p:cTn id="57" dur="1000" decel="50000" fill="hold">
                                          <p:stCondLst>
                                            <p:cond delay="0"/>
                                          </p:stCondLst>
                                        </p:cTn>
                                        <p:tgtEl>
                                          <p:spTgt spid="3">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8" dur="1000" decel="50000" fill="hold">
                                          <p:stCondLst>
                                            <p:cond delay="0"/>
                                          </p:stCondLst>
                                        </p:cTn>
                                        <p:tgtEl>
                                          <p:spTgt spid="3">
                                            <p:txEl>
                                              <p:pRg st="4" end="4"/>
                                            </p:txEl>
                                          </p:spTgt>
                                        </p:tgtEl>
                                        <p:attrNameLst>
                                          <p:attrName>ppt_x</p:attrName>
                                          <p:attrName>ppt_y</p:attrName>
                                        </p:attrNameLst>
                                      </p:cBhvr>
                                    </p:animMotion>
                                    <p:animEffect transition="in" filter="fade">
                                      <p:cBhvr>
                                        <p:cTn id="59" dur="1000"/>
                                        <p:tgtEl>
                                          <p:spTgt spid="3">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30" presetClass="entr" presetSubtype="0" fill="hold" nodeType="click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fade">
                                      <p:cBhvr>
                                        <p:cTn id="64" dur="800" decel="100000"/>
                                        <p:tgtEl>
                                          <p:spTgt spid="6"/>
                                        </p:tgtEl>
                                      </p:cBhvr>
                                    </p:animEffect>
                                    <p:anim calcmode="lin" valueType="num">
                                      <p:cBhvr>
                                        <p:cTn id="65" dur="800" decel="100000" fill="hold"/>
                                        <p:tgtEl>
                                          <p:spTgt spid="6"/>
                                        </p:tgtEl>
                                        <p:attrNameLst>
                                          <p:attrName>style.rotation</p:attrName>
                                        </p:attrNameLst>
                                      </p:cBhvr>
                                      <p:tavLst>
                                        <p:tav tm="0">
                                          <p:val>
                                            <p:fltVal val="-90"/>
                                          </p:val>
                                        </p:tav>
                                        <p:tav tm="100000">
                                          <p:val>
                                            <p:fltVal val="0"/>
                                          </p:val>
                                        </p:tav>
                                      </p:tavLst>
                                    </p:anim>
                                    <p:anim calcmode="lin" valueType="num">
                                      <p:cBhvr>
                                        <p:cTn id="66" dur="800" decel="100000" fill="hold"/>
                                        <p:tgtEl>
                                          <p:spTgt spid="6"/>
                                        </p:tgtEl>
                                        <p:attrNameLst>
                                          <p:attrName>ppt_x</p:attrName>
                                        </p:attrNameLst>
                                      </p:cBhvr>
                                      <p:tavLst>
                                        <p:tav tm="0">
                                          <p:val>
                                            <p:strVal val="#ppt_x+0.4"/>
                                          </p:val>
                                        </p:tav>
                                        <p:tav tm="100000">
                                          <p:val>
                                            <p:strVal val="#ppt_x-0.05"/>
                                          </p:val>
                                        </p:tav>
                                      </p:tavLst>
                                    </p:anim>
                                    <p:anim calcmode="lin" valueType="num">
                                      <p:cBhvr>
                                        <p:cTn id="67" dur="800" decel="100000" fill="hold"/>
                                        <p:tgtEl>
                                          <p:spTgt spid="6"/>
                                        </p:tgtEl>
                                        <p:attrNameLst>
                                          <p:attrName>ppt_y</p:attrName>
                                        </p:attrNameLst>
                                      </p:cBhvr>
                                      <p:tavLst>
                                        <p:tav tm="0">
                                          <p:val>
                                            <p:strVal val="#ppt_y-0.4"/>
                                          </p:val>
                                        </p:tav>
                                        <p:tav tm="100000">
                                          <p:val>
                                            <p:strVal val="#ppt_y+0.1"/>
                                          </p:val>
                                        </p:tav>
                                      </p:tavLst>
                                    </p:anim>
                                    <p:anim calcmode="lin" valueType="num">
                                      <p:cBhvr>
                                        <p:cTn id="68"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69"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52" presetClass="entr" presetSubtype="0" fill="hold" nodeType="clickEffect">
                                  <p:stCondLst>
                                    <p:cond delay="0"/>
                                  </p:stCondLst>
                                  <p:childTnLst>
                                    <p:set>
                                      <p:cBhvr>
                                        <p:cTn id="73" dur="1" fill="hold">
                                          <p:stCondLst>
                                            <p:cond delay="0"/>
                                          </p:stCondLst>
                                        </p:cTn>
                                        <p:tgtEl>
                                          <p:spTgt spid="3">
                                            <p:txEl>
                                              <p:pRg st="5" end="5"/>
                                            </p:txEl>
                                          </p:spTgt>
                                        </p:tgtEl>
                                        <p:attrNameLst>
                                          <p:attrName>style.visibility</p:attrName>
                                        </p:attrNameLst>
                                      </p:cBhvr>
                                      <p:to>
                                        <p:strVal val="visible"/>
                                      </p:to>
                                    </p:set>
                                    <p:animScale>
                                      <p:cBhvr>
                                        <p:cTn id="74" dur="1000" decel="50000" fill="hold">
                                          <p:stCondLst>
                                            <p:cond delay="0"/>
                                          </p:stCondLst>
                                        </p:cTn>
                                        <p:tgtEl>
                                          <p:spTgt spid="3">
                                            <p:txEl>
                                              <p:pRg st="5" end="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5" dur="1000" decel="50000" fill="hold">
                                          <p:stCondLst>
                                            <p:cond delay="0"/>
                                          </p:stCondLst>
                                        </p:cTn>
                                        <p:tgtEl>
                                          <p:spTgt spid="3">
                                            <p:txEl>
                                              <p:pRg st="5" end="5"/>
                                            </p:txEl>
                                          </p:spTgt>
                                        </p:tgtEl>
                                        <p:attrNameLst>
                                          <p:attrName>ppt_x</p:attrName>
                                          <p:attrName>ppt_y</p:attrName>
                                        </p:attrNameLst>
                                      </p:cBhvr>
                                    </p:animMotion>
                                    <p:animEffect transition="in" filter="fade">
                                      <p:cBhvr>
                                        <p:cTn id="76" dur="1000"/>
                                        <p:tgtEl>
                                          <p:spTgt spid="3">
                                            <p:txEl>
                                              <p:pRg st="5" end="5"/>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30" presetClass="entr" presetSubtype="0" fill="hold" nodeType="clickEffect">
                                  <p:stCondLst>
                                    <p:cond delay="0"/>
                                  </p:stCondLst>
                                  <p:childTnLst>
                                    <p:set>
                                      <p:cBhvr>
                                        <p:cTn id="80" dur="1" fill="hold">
                                          <p:stCondLst>
                                            <p:cond delay="0"/>
                                          </p:stCondLst>
                                        </p:cTn>
                                        <p:tgtEl>
                                          <p:spTgt spid="8"/>
                                        </p:tgtEl>
                                        <p:attrNameLst>
                                          <p:attrName>style.visibility</p:attrName>
                                        </p:attrNameLst>
                                      </p:cBhvr>
                                      <p:to>
                                        <p:strVal val="visible"/>
                                      </p:to>
                                    </p:set>
                                    <p:animEffect transition="in" filter="fade">
                                      <p:cBhvr>
                                        <p:cTn id="81" dur="800" decel="100000"/>
                                        <p:tgtEl>
                                          <p:spTgt spid="8"/>
                                        </p:tgtEl>
                                      </p:cBhvr>
                                    </p:animEffect>
                                    <p:anim calcmode="lin" valueType="num">
                                      <p:cBhvr>
                                        <p:cTn id="82" dur="800" decel="100000" fill="hold"/>
                                        <p:tgtEl>
                                          <p:spTgt spid="8"/>
                                        </p:tgtEl>
                                        <p:attrNameLst>
                                          <p:attrName>style.rotation</p:attrName>
                                        </p:attrNameLst>
                                      </p:cBhvr>
                                      <p:tavLst>
                                        <p:tav tm="0">
                                          <p:val>
                                            <p:fltVal val="-90"/>
                                          </p:val>
                                        </p:tav>
                                        <p:tav tm="100000">
                                          <p:val>
                                            <p:fltVal val="0"/>
                                          </p:val>
                                        </p:tav>
                                      </p:tavLst>
                                    </p:anim>
                                    <p:anim calcmode="lin" valueType="num">
                                      <p:cBhvr>
                                        <p:cTn id="83" dur="800" decel="100000" fill="hold"/>
                                        <p:tgtEl>
                                          <p:spTgt spid="8"/>
                                        </p:tgtEl>
                                        <p:attrNameLst>
                                          <p:attrName>ppt_x</p:attrName>
                                        </p:attrNameLst>
                                      </p:cBhvr>
                                      <p:tavLst>
                                        <p:tav tm="0">
                                          <p:val>
                                            <p:strVal val="#ppt_x+0.4"/>
                                          </p:val>
                                        </p:tav>
                                        <p:tav tm="100000">
                                          <p:val>
                                            <p:strVal val="#ppt_x-0.05"/>
                                          </p:val>
                                        </p:tav>
                                      </p:tavLst>
                                    </p:anim>
                                    <p:anim calcmode="lin" valueType="num">
                                      <p:cBhvr>
                                        <p:cTn id="84" dur="800" decel="100000" fill="hold"/>
                                        <p:tgtEl>
                                          <p:spTgt spid="8"/>
                                        </p:tgtEl>
                                        <p:attrNameLst>
                                          <p:attrName>ppt_y</p:attrName>
                                        </p:attrNameLst>
                                      </p:cBhvr>
                                      <p:tavLst>
                                        <p:tav tm="0">
                                          <p:val>
                                            <p:strVal val="#ppt_y-0.4"/>
                                          </p:val>
                                        </p:tav>
                                        <p:tav tm="100000">
                                          <p:val>
                                            <p:strVal val="#ppt_y+0.1"/>
                                          </p:val>
                                        </p:tav>
                                      </p:tavLst>
                                    </p:anim>
                                    <p:anim calcmode="lin" valueType="num">
                                      <p:cBhvr>
                                        <p:cTn id="85"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86"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92667" y="1422400"/>
            <a:ext cx="8263466" cy="3508653"/>
          </a:xfrm>
          <a:prstGeom prst="rect">
            <a:avLst/>
          </a:prstGeom>
          <a:noFill/>
        </p:spPr>
        <p:txBody>
          <a:bodyPr wrap="square" lIns="91440" tIns="45720" rIns="91440" bIns="45720">
            <a:spAutoFit/>
          </a:bodyPr>
          <a:lstStyle/>
          <a:p>
            <a:pPr algn="ctr"/>
            <a:r>
              <a:rPr lang="en-US" sz="8800" b="1" cap="none" spc="0" dirty="0" smtClean="0">
                <a:ln w="12700">
                  <a:solidFill>
                    <a:schemeClr val="accent5">
                      <a:lumMod val="60000"/>
                      <a:lumOff val="40000"/>
                    </a:schemeClr>
                  </a:solidFill>
                  <a:prstDash val="solid"/>
                </a:ln>
                <a:solidFill>
                  <a:schemeClr val="accent1"/>
                </a:solidFill>
                <a:effectLst>
                  <a:outerShdw blurRad="41275" dist="20320" dir="1800000" algn="tl" rotWithShape="0">
                    <a:srgbClr val="000000">
                      <a:alpha val="40000"/>
                    </a:srgbClr>
                  </a:outerShdw>
                </a:effectLst>
              </a:rPr>
              <a:t>SECTION 3</a:t>
            </a:r>
          </a:p>
          <a:p>
            <a:pPr algn="ctr"/>
            <a:endParaRPr lang="en-US" sz="5400" b="1" cap="none" spc="0" dirty="0" smtClean="0">
              <a:ln w="12700">
                <a:solidFill>
                  <a:schemeClr val="accent5">
                    <a:lumMod val="60000"/>
                    <a:lumOff val="40000"/>
                  </a:schemeClr>
                </a:solidFill>
                <a:prstDash val="solid"/>
              </a:ln>
              <a:solidFill>
                <a:schemeClr val="accent1"/>
              </a:solidFill>
              <a:effectLst>
                <a:outerShdw blurRad="41275" dist="20320" dir="1800000" algn="tl" rotWithShape="0">
                  <a:srgbClr val="000000">
                    <a:alpha val="40000"/>
                  </a:srgbClr>
                </a:outerShdw>
              </a:effectLst>
            </a:endParaRPr>
          </a:p>
          <a:p>
            <a:pPr algn="ctr"/>
            <a:r>
              <a:rPr lang="en-US" sz="4000" b="1" i="1" cap="none" spc="0" dirty="0" smtClean="0">
                <a:ln w="12700">
                  <a:solidFill>
                    <a:schemeClr val="accent5">
                      <a:lumMod val="60000"/>
                      <a:lumOff val="40000"/>
                    </a:schemeClr>
                  </a:solidFill>
                  <a:prstDash val="solid"/>
                </a:ln>
                <a:solidFill>
                  <a:schemeClr val="accent1"/>
                </a:solidFill>
                <a:effectLst>
                  <a:outerShdw blurRad="41275" dist="20320" dir="1800000" algn="tl" rotWithShape="0">
                    <a:srgbClr val="000000">
                      <a:alpha val="40000"/>
                    </a:srgbClr>
                  </a:outerShdw>
                </a:effectLst>
              </a:rPr>
              <a:t>GOD’S COMMANDMENT TO MAN IN THE GARDEN OF EDEN</a:t>
            </a:r>
            <a:endParaRPr lang="en-US" sz="4000" b="1" i="1" cap="none" spc="0" dirty="0">
              <a:ln w="12700">
                <a:solidFill>
                  <a:schemeClr val="accent5">
                    <a:lumMod val="60000"/>
                    <a:lumOff val="40000"/>
                  </a:schemeClr>
                </a:solidFill>
                <a:prstDash val="solid"/>
              </a:ln>
              <a:solidFill>
                <a:schemeClr val="accent1"/>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481498593"/>
      </p:ext>
    </p:extLst>
  </p:cSld>
  <p:clrMapOvr>
    <a:masterClrMapping/>
  </p:clrMapOvr>
  <mc:AlternateContent xmlns:mc="http://schemas.openxmlformats.org/markup-compatibility/2006" xmlns:p14="http://schemas.microsoft.com/office/powerpoint/2010/main">
    <mc:Choice Requires="p14">
      <p:transition p14:dur="100">
        <p:cut/>
        <p:sndAc>
          <p:stSnd>
            <p:snd r:embed="rId2" name="Camera"/>
          </p:stSnd>
        </p:sndAc>
      </p:transition>
    </mc:Choice>
    <mc:Fallback xmlns="">
      <p:transition xmlns:p14="http://schemas.microsoft.com/office/powerpoint/2010/main">
        <p:cut/>
        <p:sndAc>
          <p:stSnd>
            <p:snd r:embed="rId3" name="Camera"/>
          </p:stSnd>
        </p:sndAc>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491067" y="5105399"/>
            <a:ext cx="8432800" cy="1558187"/>
          </a:xfrm>
        </p:spPr>
        <p:txBody>
          <a:bodyPr>
            <a:noAutofit/>
          </a:bodyPr>
          <a:lstStyle/>
          <a:p>
            <a:r>
              <a:rPr lang="en-US" sz="2000" b="1" i="1" dirty="0" smtClean="0">
                <a:latin typeface="Arial Narrow"/>
                <a:cs typeface="Arial Narrow"/>
              </a:rPr>
              <a:t>15</a:t>
            </a:r>
            <a:r>
              <a:rPr lang="en-US" sz="2000" b="1" i="1" dirty="0">
                <a:latin typeface="Arial Narrow"/>
                <a:cs typeface="Arial Narrow"/>
              </a:rPr>
              <a:t> </a:t>
            </a:r>
            <a:r>
              <a:rPr lang="en-US" sz="2000" i="1" u="sng" dirty="0">
                <a:latin typeface="Arial Narrow"/>
                <a:cs typeface="Arial Narrow"/>
              </a:rPr>
              <a:t>And the Lord God took the man, and put him into the garden of Eden to dress it and to keep it. </a:t>
            </a:r>
            <a:r>
              <a:rPr lang="en-US" sz="2000" b="1" i="1" u="sng" dirty="0">
                <a:latin typeface="Arial Narrow"/>
                <a:cs typeface="Arial Narrow"/>
              </a:rPr>
              <a:t>16 </a:t>
            </a:r>
            <a:r>
              <a:rPr lang="en-US" sz="2000" i="1" u="sng" dirty="0">
                <a:latin typeface="Arial Narrow"/>
                <a:cs typeface="Arial Narrow"/>
              </a:rPr>
              <a:t>And the Lord God commanded the man, saying, Of every tree of the garden thou </a:t>
            </a:r>
            <a:r>
              <a:rPr lang="en-US" sz="2000" i="1" u="sng" dirty="0" err="1">
                <a:latin typeface="Arial Narrow"/>
                <a:cs typeface="Arial Narrow"/>
              </a:rPr>
              <a:t>mayest</a:t>
            </a:r>
            <a:r>
              <a:rPr lang="en-US" sz="2000" i="1" u="sng" dirty="0">
                <a:latin typeface="Arial Narrow"/>
                <a:cs typeface="Arial Narrow"/>
              </a:rPr>
              <a:t> freely eat: </a:t>
            </a:r>
            <a:r>
              <a:rPr lang="en-US" sz="2000" b="1" i="1" u="sng" dirty="0">
                <a:latin typeface="Arial Narrow"/>
                <a:cs typeface="Arial Narrow"/>
              </a:rPr>
              <a:t>17 </a:t>
            </a:r>
            <a:r>
              <a:rPr lang="en-US" sz="2000" i="1" u="sng" dirty="0">
                <a:latin typeface="Arial Narrow"/>
                <a:cs typeface="Arial Narrow"/>
              </a:rPr>
              <a:t>but of the tree of the knowledge of good and evil, thou shalt not eat of it: for in the day that thou </a:t>
            </a:r>
            <a:r>
              <a:rPr lang="en-US" sz="2000" i="1" u="sng" dirty="0" err="1">
                <a:latin typeface="Arial Narrow"/>
                <a:cs typeface="Arial Narrow"/>
              </a:rPr>
              <a:t>eatest</a:t>
            </a:r>
            <a:r>
              <a:rPr lang="en-US" sz="2000" i="1" u="sng" dirty="0">
                <a:latin typeface="Arial Narrow"/>
                <a:cs typeface="Arial Narrow"/>
              </a:rPr>
              <a:t> thereof thou shalt surely die.</a:t>
            </a:r>
            <a:endParaRPr lang="en-US" sz="2000" i="1" dirty="0">
              <a:latin typeface="Arial Narrow"/>
              <a:cs typeface="Arial Narrow"/>
            </a:endParaRPr>
          </a:p>
          <a:p>
            <a:endParaRPr lang="en-US" sz="2000" dirty="0"/>
          </a:p>
        </p:txBody>
      </p:sp>
      <p:sp>
        <p:nvSpPr>
          <p:cNvPr id="4" name="Title 3"/>
          <p:cNvSpPr>
            <a:spLocks noGrp="1"/>
          </p:cNvSpPr>
          <p:nvPr>
            <p:ph type="title"/>
          </p:nvPr>
        </p:nvSpPr>
        <p:spPr>
          <a:xfrm>
            <a:off x="1427162" y="4233035"/>
            <a:ext cx="7716838" cy="723620"/>
          </a:xfrm>
        </p:spPr>
        <p:txBody>
          <a:bodyPr/>
          <a:lstStyle/>
          <a:p>
            <a:pPr algn="l"/>
            <a:r>
              <a:rPr lang="en-US" dirty="0" smtClean="0"/>
              <a:t>          Genesis </a:t>
            </a:r>
            <a:r>
              <a:rPr lang="en-US" dirty="0"/>
              <a:t>2:</a:t>
            </a:r>
            <a:r>
              <a:rPr lang="en-US" dirty="0" smtClean="0"/>
              <a:t>15 - 17</a:t>
            </a:r>
            <a:endParaRPr lang="en-US" dirty="0"/>
          </a:p>
        </p:txBody>
      </p:sp>
      <p:pic>
        <p:nvPicPr>
          <p:cNvPr id="6" name="Picture 5"/>
          <p:cNvPicPr>
            <a:picLocks noChangeAspect="1"/>
          </p:cNvPicPr>
          <p:nvPr/>
        </p:nvPicPr>
        <p:blipFill>
          <a:blip r:embed="rId4"/>
          <a:stretch>
            <a:fillRect/>
          </a:stretch>
        </p:blipFill>
        <p:spPr>
          <a:xfrm>
            <a:off x="167679" y="-22883"/>
            <a:ext cx="4974831" cy="3778352"/>
          </a:xfrm>
          <a:prstGeom prst="rect">
            <a:avLst/>
          </a:prstGeom>
          <a:ln>
            <a:noFill/>
          </a:ln>
          <a:effectLst>
            <a:softEdge rad="112500"/>
          </a:effectLst>
        </p:spPr>
      </p:pic>
      <p:pic>
        <p:nvPicPr>
          <p:cNvPr id="2" name="Picture Placeholder 1" descr="tumblr_m6j00g1T5D1qluh52o1_400.jpg"/>
          <p:cNvPicPr>
            <a:picLocks noGrp="1" noChangeAspect="1"/>
          </p:cNvPicPr>
          <p:nvPr>
            <p:ph type="pic" idx="1"/>
          </p:nvPr>
        </p:nvPicPr>
        <p:blipFill rotWithShape="1">
          <a:blip r:embed="rId5">
            <a:extLst>
              <a:ext uri="{28A0092B-C50C-407E-A947-70E740481C1C}">
                <a14:useLocalDpi xmlns:a14="http://schemas.microsoft.com/office/drawing/2010/main" val="0"/>
              </a:ext>
            </a:extLst>
          </a:blip>
          <a:srcRect l="99" t="8" r="-99" b="1301"/>
          <a:stretch/>
        </p:blipFill>
        <p:spPr>
          <a:xfrm rot="21398151">
            <a:off x="5494152" y="505897"/>
            <a:ext cx="3184803" cy="3158848"/>
          </a:xfrm>
          <a:prstGeom prst="rect">
            <a:avLst/>
          </a:prstGeom>
          <a:ln>
            <a:noFill/>
          </a:ln>
          <a:effectLst>
            <a:softEdge rad="112500"/>
          </a:effectLst>
        </p:spPr>
      </p:pic>
    </p:spTree>
    <p:extLst>
      <p:ext uri="{BB962C8B-B14F-4D97-AF65-F5344CB8AC3E}">
        <p14:creationId xmlns:p14="http://schemas.microsoft.com/office/powerpoint/2010/main" val="2485422491"/>
      </p:ext>
    </p:extLst>
  </p:cSld>
  <p:clrMapOvr>
    <a:masterClrMapping/>
  </p:clrMapOvr>
  <mc:AlternateContent xmlns:mc="http://schemas.openxmlformats.org/markup-compatibility/2006" xmlns:p14="http://schemas.microsoft.com/office/powerpoint/2010/main">
    <mc:Choice Requires="p14">
      <p:transition spd="slow" p14:dur="1200">
        <p14:flip dir="r"/>
        <p:sndAc>
          <p:stSnd>
            <p:snd r:embed="rId3" name="Camera"/>
          </p:stSnd>
        </p:sndAc>
      </p:transition>
    </mc:Choice>
    <mc:Fallback xmlns="">
      <p:transition xmlns:p14="http://schemas.microsoft.com/office/powerpoint/2010/main" spd="slow">
        <p:fade/>
        <p:sndAc>
          <p:stSnd>
            <p:snd r:embed="rId6" name="Camera"/>
          </p:stSnd>
        </p:sndAc>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92667" y="1422400"/>
            <a:ext cx="8263466" cy="4124206"/>
          </a:xfrm>
          <a:prstGeom prst="rect">
            <a:avLst/>
          </a:prstGeom>
          <a:noFill/>
        </p:spPr>
        <p:txBody>
          <a:bodyPr wrap="square" lIns="91440" tIns="45720" rIns="91440" bIns="45720">
            <a:spAutoFit/>
          </a:bodyPr>
          <a:lstStyle/>
          <a:p>
            <a:pPr algn="ctr"/>
            <a:r>
              <a:rPr lang="en-US" sz="8800" b="1" cap="none" spc="0" dirty="0" smtClean="0">
                <a:ln w="12700">
                  <a:solidFill>
                    <a:schemeClr val="accent5">
                      <a:lumMod val="60000"/>
                      <a:lumOff val="40000"/>
                    </a:schemeClr>
                  </a:solidFill>
                  <a:prstDash val="solid"/>
                </a:ln>
                <a:solidFill>
                  <a:schemeClr val="accent1"/>
                </a:solidFill>
                <a:effectLst>
                  <a:outerShdw blurRad="41275" dist="20320" dir="1800000" algn="tl" rotWithShape="0">
                    <a:srgbClr val="000000">
                      <a:alpha val="40000"/>
                    </a:srgbClr>
                  </a:outerShdw>
                </a:effectLst>
              </a:rPr>
              <a:t>SECTION 4</a:t>
            </a:r>
          </a:p>
          <a:p>
            <a:pPr algn="ctr"/>
            <a:endParaRPr lang="en-US" sz="5400" b="1" cap="none" spc="0" dirty="0" smtClean="0">
              <a:ln w="12700">
                <a:solidFill>
                  <a:schemeClr val="accent5">
                    <a:lumMod val="60000"/>
                    <a:lumOff val="40000"/>
                  </a:schemeClr>
                </a:solidFill>
                <a:prstDash val="solid"/>
              </a:ln>
              <a:solidFill>
                <a:schemeClr val="accent1"/>
              </a:solidFill>
              <a:effectLst>
                <a:outerShdw blurRad="41275" dist="20320" dir="1800000" algn="tl" rotWithShape="0">
                  <a:srgbClr val="000000">
                    <a:alpha val="40000"/>
                  </a:srgbClr>
                </a:outerShdw>
              </a:effectLst>
            </a:endParaRPr>
          </a:p>
          <a:p>
            <a:pPr algn="ctr"/>
            <a:r>
              <a:rPr lang="en-US" sz="4000" b="1" i="1" cap="none" spc="0" smtClean="0">
                <a:ln w="12700">
                  <a:solidFill>
                    <a:schemeClr val="accent5">
                      <a:lumMod val="60000"/>
                      <a:lumOff val="40000"/>
                    </a:schemeClr>
                  </a:solidFill>
                  <a:prstDash val="solid"/>
                </a:ln>
                <a:solidFill>
                  <a:schemeClr val="accent1"/>
                </a:solidFill>
                <a:effectLst>
                  <a:outerShdw blurRad="41275" dist="20320" dir="1800000" algn="tl" rotWithShape="0">
                    <a:srgbClr val="000000">
                      <a:alpha val="40000"/>
                    </a:srgbClr>
                  </a:outerShdw>
                </a:effectLst>
              </a:rPr>
              <a:t>INTRODUCTION </a:t>
            </a:r>
            <a:r>
              <a:rPr lang="en-US" sz="4000" b="1" i="1" cap="none" spc="0" smtClean="0">
                <a:ln w="12700">
                  <a:solidFill>
                    <a:schemeClr val="accent5">
                      <a:lumMod val="60000"/>
                      <a:lumOff val="40000"/>
                    </a:schemeClr>
                  </a:solidFill>
                  <a:prstDash val="solid"/>
                </a:ln>
                <a:solidFill>
                  <a:schemeClr val="accent1"/>
                </a:solidFill>
                <a:effectLst>
                  <a:outerShdw blurRad="41275" dist="20320" dir="1800000" algn="tl" rotWithShape="0">
                    <a:srgbClr val="000000">
                      <a:alpha val="40000"/>
                    </a:srgbClr>
                  </a:outerShdw>
                </a:effectLst>
              </a:rPr>
              <a:t>TO THE ACCUSER OF </a:t>
            </a:r>
            <a:r>
              <a:rPr lang="en-US" sz="4000" b="1" i="1" cap="none" spc="0" dirty="0" smtClean="0">
                <a:ln w="12700">
                  <a:solidFill>
                    <a:schemeClr val="accent5">
                      <a:lumMod val="60000"/>
                      <a:lumOff val="40000"/>
                    </a:schemeClr>
                  </a:solidFill>
                  <a:prstDash val="solid"/>
                </a:ln>
                <a:solidFill>
                  <a:schemeClr val="accent1"/>
                </a:solidFill>
                <a:effectLst>
                  <a:outerShdw blurRad="41275" dist="20320" dir="1800000" algn="tl" rotWithShape="0">
                    <a:srgbClr val="000000">
                      <a:alpha val="40000"/>
                    </a:srgbClr>
                  </a:outerShdw>
                </a:effectLst>
              </a:rPr>
              <a:t>OUR SOUL, SATAN.</a:t>
            </a:r>
            <a:endParaRPr lang="en-US" sz="4000" b="1" i="1" cap="none" spc="0" dirty="0">
              <a:ln w="12700">
                <a:solidFill>
                  <a:schemeClr val="accent5">
                    <a:lumMod val="60000"/>
                    <a:lumOff val="40000"/>
                  </a:schemeClr>
                </a:solidFill>
                <a:prstDash val="solid"/>
              </a:ln>
              <a:solidFill>
                <a:schemeClr val="accent1"/>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868209357"/>
      </p:ext>
    </p:extLst>
  </p:cSld>
  <p:clrMapOvr>
    <a:masterClrMapping/>
  </p:clrMapOvr>
  <mc:AlternateContent xmlns:mc="http://schemas.openxmlformats.org/markup-compatibility/2006" xmlns:p14="http://schemas.microsoft.com/office/powerpoint/2010/main">
    <mc:Choice Requires="p14">
      <p:transition p14:dur="100">
        <p:cut/>
        <p:sndAc>
          <p:stSnd>
            <p:snd r:embed="rId2" name="Camera"/>
          </p:stSnd>
        </p:sndAc>
      </p:transition>
    </mc:Choice>
    <mc:Fallback xmlns="">
      <p:transition xmlns:p14="http://schemas.microsoft.com/office/powerpoint/2010/main">
        <p:cut/>
        <p:sndAc>
          <p:stSnd>
            <p:snd r:embed="rId3" name="Camera"/>
          </p:stSnd>
        </p:sndAc>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elation-throne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533"/>
            <a:ext cx="9144000" cy="6976533"/>
          </a:xfrm>
          <a:prstGeom prst="rect">
            <a:avLst/>
          </a:prstGeom>
        </p:spPr>
      </p:pic>
      <p:pic>
        <p:nvPicPr>
          <p:cNvPr id="3" name="Picture 2" descr="eb21c588788f859845725381aac3db3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1200" y="135467"/>
            <a:ext cx="2997200" cy="2353733"/>
          </a:xfrm>
          <a:prstGeom prst="rect">
            <a:avLst/>
          </a:prstGeom>
        </p:spPr>
      </p:pic>
    </p:spTree>
    <p:extLst>
      <p:ext uri="{BB962C8B-B14F-4D97-AF65-F5344CB8AC3E}">
        <p14:creationId xmlns:p14="http://schemas.microsoft.com/office/powerpoint/2010/main" val="3647254363"/>
      </p:ext>
    </p:extLst>
  </p:cSld>
  <p:clrMapOvr>
    <a:masterClrMapping/>
  </p:clrMapOvr>
  <mc:AlternateContent xmlns:mc="http://schemas.openxmlformats.org/markup-compatibility/2006" xmlns:p14="http://schemas.microsoft.com/office/powerpoint/2010/main">
    <mc:Choice Requires="p14">
      <p:transition p14:dur="100">
        <p:cut/>
        <p:sndAc>
          <p:stSnd>
            <p:snd r:embed="rId2" name="Camera"/>
          </p:stSnd>
        </p:sndAc>
      </p:transition>
    </mc:Choice>
    <mc:Fallback xmlns="">
      <p:transition xmlns:p14="http://schemas.microsoft.com/office/powerpoint/2010/main">
        <p:cut/>
        <p:sndAc>
          <p:stSnd>
            <p:snd r:embed="rId5" name="Camera"/>
          </p:stSnd>
        </p:sndAc>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alle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2336" y="2600714"/>
            <a:ext cx="4525691" cy="2812595"/>
          </a:xfrm>
          <a:prstGeom prst="rect">
            <a:avLst/>
          </a:prstGeom>
          <a:ln>
            <a:noFill/>
          </a:ln>
          <a:effectLst>
            <a:outerShdw blurRad="292100" dist="139700" dir="2700000" algn="tl" rotWithShape="0">
              <a:srgbClr val="333333">
                <a:alpha val="65000"/>
              </a:srgbClr>
            </a:outerShdw>
          </a:effectLst>
        </p:spPr>
      </p:pic>
      <p:pic>
        <p:nvPicPr>
          <p:cNvPr id="5" name="Picture 4" descr="Lucifer pr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4415109" cy="2910424"/>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1" y="0"/>
            <a:ext cx="4415108" cy="64633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b="1" dirty="0">
                <a:latin typeface="Apple Chancery"/>
                <a:cs typeface="Apple Chancery"/>
              </a:rPr>
              <a:t>Satan has the ability to transform himself to appear as light:  </a:t>
            </a:r>
            <a:r>
              <a:rPr lang="en-US" b="1" dirty="0" smtClean="0">
                <a:latin typeface="Apple Chancery"/>
                <a:cs typeface="Apple Chancery"/>
              </a:rPr>
              <a:t>     </a:t>
            </a:r>
            <a:r>
              <a:rPr lang="en-US" sz="1600" b="1" dirty="0" smtClean="0">
                <a:latin typeface="Apple Chancery"/>
                <a:cs typeface="Apple Chancery"/>
              </a:rPr>
              <a:t>2 Corinthians 11:14</a:t>
            </a:r>
            <a:endParaRPr lang="en-US" sz="1600" b="1" dirty="0">
              <a:latin typeface="Apple Chancery"/>
              <a:cs typeface="Apple Chancery"/>
            </a:endParaRPr>
          </a:p>
        </p:txBody>
      </p:sp>
      <p:sp>
        <p:nvSpPr>
          <p:cNvPr id="10" name="Rectangle 9"/>
          <p:cNvSpPr/>
          <p:nvPr/>
        </p:nvSpPr>
        <p:spPr>
          <a:xfrm>
            <a:off x="4978399" y="1431163"/>
            <a:ext cx="3640667" cy="116955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b="1" dirty="0">
                <a:latin typeface="Apple Chancery"/>
                <a:cs typeface="Apple Chancery"/>
              </a:rPr>
              <a:t>He and </a:t>
            </a:r>
            <a:r>
              <a:rPr lang="en-US" b="1" dirty="0" smtClean="0">
                <a:latin typeface="Apple Chancery"/>
                <a:cs typeface="Apple Chancery"/>
              </a:rPr>
              <a:t>1/3 of the angels </a:t>
            </a:r>
            <a:r>
              <a:rPr lang="en-US" b="1" dirty="0">
                <a:latin typeface="Apple Chancery"/>
                <a:cs typeface="Apple Chancery"/>
              </a:rPr>
              <a:t>were kicked out of heaven and has gone about to deceive the whole world </a:t>
            </a:r>
            <a:r>
              <a:rPr lang="en-US" b="1" dirty="0" smtClean="0">
                <a:latin typeface="Apple Chancery"/>
                <a:cs typeface="Apple Chancery"/>
              </a:rPr>
              <a:t>:</a:t>
            </a:r>
          </a:p>
          <a:p>
            <a:pPr algn="ctr"/>
            <a:r>
              <a:rPr lang="en-US" sz="1600" b="1" dirty="0" smtClean="0">
                <a:latin typeface="Apple Chancery"/>
                <a:cs typeface="Apple Chancery"/>
              </a:rPr>
              <a:t> </a:t>
            </a:r>
            <a:r>
              <a:rPr lang="en-US" sz="1600" b="1" dirty="0">
                <a:latin typeface="Apple Chancery"/>
                <a:cs typeface="Apple Chancery"/>
              </a:rPr>
              <a:t>(Revelation 12:</a:t>
            </a:r>
            <a:r>
              <a:rPr lang="en-US" sz="1600" b="1" dirty="0" smtClean="0">
                <a:latin typeface="Apple Chancery"/>
                <a:cs typeface="Apple Chancery"/>
              </a:rPr>
              <a:t>9, Revelation12:4)</a:t>
            </a:r>
            <a:endParaRPr lang="en-US" sz="1600" b="1" dirty="0">
              <a:latin typeface="Apple Chancery"/>
              <a:cs typeface="Apple Chancery"/>
            </a:endParaRPr>
          </a:p>
        </p:txBody>
      </p:sp>
      <p:pic>
        <p:nvPicPr>
          <p:cNvPr id="8" name="Picture 7" descr="serpent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828" y="3522133"/>
            <a:ext cx="3385594" cy="29469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p:cNvSpPr txBox="1"/>
          <p:nvPr/>
        </p:nvSpPr>
        <p:spPr>
          <a:xfrm>
            <a:off x="774489" y="5740966"/>
            <a:ext cx="1166534" cy="307777"/>
          </a:xfrm>
          <a:prstGeom prst="rect">
            <a:avLst/>
          </a:prstGeom>
          <a:noFill/>
        </p:spPr>
        <p:txBody>
          <a:bodyPr wrap="square" rtlCol="0">
            <a:spAutoFit/>
          </a:bodyPr>
          <a:lstStyle/>
          <a:p>
            <a:r>
              <a:rPr lang="en-US" sz="1400" dirty="0" smtClean="0"/>
              <a:t>Genesis 3</a:t>
            </a:r>
            <a:endParaRPr lang="en-US" sz="1400" dirty="0"/>
          </a:p>
        </p:txBody>
      </p:sp>
    </p:spTree>
    <p:extLst>
      <p:ext uri="{BB962C8B-B14F-4D97-AF65-F5344CB8AC3E}">
        <p14:creationId xmlns:p14="http://schemas.microsoft.com/office/powerpoint/2010/main" val="2975894507"/>
      </p:ext>
    </p:extLst>
  </p:cSld>
  <p:clrMapOvr>
    <a:masterClrMapping/>
  </p:clrMapOvr>
  <mc:AlternateContent xmlns:mc="http://schemas.openxmlformats.org/markup-compatibility/2006" xmlns:p14="http://schemas.microsoft.com/office/powerpoint/2010/main">
    <mc:Choice Requires="p14">
      <p:transition spd="slow" p14:dur="1200">
        <p14:prism/>
        <p:sndAc>
          <p:stSnd>
            <p:snd r:embed="rId2" name="Camera"/>
          </p:stSnd>
        </p:sndAc>
      </p:transition>
    </mc:Choice>
    <mc:Fallback xmlns="">
      <p:transition xmlns:p14="http://schemas.microsoft.com/office/powerpoint/2010/main" spd="slow">
        <p:fade/>
        <p:sndAc>
          <p:stSnd>
            <p:snd r:embed="rId6" name="Camera"/>
          </p:stSnd>
        </p:sndAc>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_satan-doorwa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067" y="3686439"/>
            <a:ext cx="4294808" cy="3036094"/>
          </a:xfrm>
          <a:prstGeom prst="rect">
            <a:avLst/>
          </a:prstGeom>
          <a:ln>
            <a:noFill/>
          </a:ln>
          <a:effectLst>
            <a:softEdge rad="112500"/>
          </a:effectLst>
        </p:spPr>
      </p:pic>
      <p:pic>
        <p:nvPicPr>
          <p:cNvPr id="3" name="Picture 2" descr="truth-mixed-with-lies-background-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779" y="0"/>
            <a:ext cx="4649429" cy="22201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p:cNvSpPr/>
          <p:nvPr/>
        </p:nvSpPr>
        <p:spPr>
          <a:xfrm>
            <a:off x="1466942" y="2455333"/>
            <a:ext cx="4707467" cy="1231106"/>
          </a:xfrm>
          <a:prstGeom prst="rect">
            <a:avLst/>
          </a:prstGeom>
        </p:spPr>
        <p:txBody>
          <a:bodyPr wrap="square">
            <a:spAutoFit/>
          </a:bodyPr>
          <a:lstStyle/>
          <a:p>
            <a:pPr algn="ctr"/>
            <a:r>
              <a:rPr lang="en-US" sz="2800" u="sng" dirty="0">
                <a:latin typeface="Arial Black"/>
                <a:cs typeface="Arial Black"/>
              </a:rPr>
              <a:t>Satan is a liar and the source of all lies:</a:t>
            </a:r>
            <a:r>
              <a:rPr lang="en-US" sz="2800" dirty="0">
                <a:latin typeface="Arial Black"/>
                <a:cs typeface="Arial Black"/>
              </a:rPr>
              <a:t>  </a:t>
            </a:r>
          </a:p>
          <a:p>
            <a:pPr algn="ctr"/>
            <a:r>
              <a:rPr lang="en-US" dirty="0"/>
              <a:t>(John 8:44)</a:t>
            </a:r>
          </a:p>
        </p:txBody>
      </p:sp>
      <p:sp>
        <p:nvSpPr>
          <p:cNvPr id="6" name="TextBox 5"/>
          <p:cNvSpPr txBox="1"/>
          <p:nvPr/>
        </p:nvSpPr>
        <p:spPr>
          <a:xfrm>
            <a:off x="5486400" y="3029214"/>
            <a:ext cx="3443725" cy="369331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Matthew 7:</a:t>
            </a:r>
            <a:r>
              <a:rPr lang="en-US" dirty="0" smtClean="0"/>
              <a:t>13-14 </a:t>
            </a:r>
          </a:p>
          <a:p>
            <a:r>
              <a:rPr lang="en-US" b="1" dirty="0" smtClean="0"/>
              <a:t>13</a:t>
            </a:r>
            <a:r>
              <a:rPr lang="en-US" b="1" dirty="0"/>
              <a:t> </a:t>
            </a:r>
            <a:r>
              <a:rPr lang="en-US" dirty="0"/>
              <a:t>Enter ye in at the </a:t>
            </a:r>
            <a:r>
              <a:rPr lang="en-US" u="sng" dirty="0" smtClean="0"/>
              <a:t>strait (narrow)</a:t>
            </a:r>
            <a:r>
              <a:rPr lang="en-US" dirty="0" smtClean="0"/>
              <a:t> </a:t>
            </a:r>
            <a:r>
              <a:rPr lang="en-US" dirty="0"/>
              <a:t>gate: </a:t>
            </a:r>
            <a:endParaRPr lang="en-US" dirty="0" smtClean="0"/>
          </a:p>
          <a:p>
            <a:endParaRPr lang="en-US" dirty="0"/>
          </a:p>
          <a:p>
            <a:r>
              <a:rPr lang="en-US" dirty="0" smtClean="0"/>
              <a:t>for </a:t>
            </a:r>
            <a:r>
              <a:rPr lang="en-US" dirty="0"/>
              <a:t>wide is the gate, and broad is the way, that </a:t>
            </a:r>
            <a:r>
              <a:rPr lang="en-US" dirty="0" err="1"/>
              <a:t>leadeth</a:t>
            </a:r>
            <a:r>
              <a:rPr lang="en-US" dirty="0"/>
              <a:t> to destruction, and many there be which go in thereat</a:t>
            </a:r>
            <a:r>
              <a:rPr lang="en-US" dirty="0" smtClean="0"/>
              <a:t>:</a:t>
            </a:r>
          </a:p>
          <a:p>
            <a:endParaRPr lang="en-US" dirty="0"/>
          </a:p>
          <a:p>
            <a:r>
              <a:rPr lang="en-US" b="1" dirty="0"/>
              <a:t>14 </a:t>
            </a:r>
            <a:r>
              <a:rPr lang="en-US" dirty="0"/>
              <a:t>Because </a:t>
            </a:r>
            <a:r>
              <a:rPr lang="en-US" u="sng" dirty="0" smtClean="0"/>
              <a:t>strait (narrow) </a:t>
            </a:r>
            <a:r>
              <a:rPr lang="en-US" dirty="0"/>
              <a:t>is the gate, and narrow is the way, which </a:t>
            </a:r>
            <a:r>
              <a:rPr lang="en-US" dirty="0" err="1"/>
              <a:t>leadeth</a:t>
            </a:r>
            <a:r>
              <a:rPr lang="en-US" dirty="0"/>
              <a:t> unto life, and few there be that find it.</a:t>
            </a:r>
            <a:endParaRPr lang="en-US" i="1" dirty="0"/>
          </a:p>
        </p:txBody>
      </p:sp>
      <p:sp>
        <p:nvSpPr>
          <p:cNvPr id="9" name="Rectangle 8"/>
          <p:cNvSpPr/>
          <p:nvPr/>
        </p:nvSpPr>
        <p:spPr>
          <a:xfrm>
            <a:off x="5486400" y="277672"/>
            <a:ext cx="2743200" cy="175432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t>Proverbs 14:</a:t>
            </a:r>
            <a:r>
              <a:rPr lang="en-US" dirty="0" smtClean="0"/>
              <a:t>12 </a:t>
            </a:r>
          </a:p>
          <a:p>
            <a:r>
              <a:rPr lang="en-US" b="1" i="1" baseline="30000" dirty="0" smtClean="0"/>
              <a:t>12</a:t>
            </a:r>
            <a:r>
              <a:rPr lang="en-US" b="1" i="1" baseline="30000" dirty="0"/>
              <a:t> </a:t>
            </a:r>
            <a:r>
              <a:rPr lang="en-US" i="1" dirty="0"/>
              <a:t>There is a way which </a:t>
            </a:r>
            <a:r>
              <a:rPr lang="en-US" i="1" dirty="0" err="1"/>
              <a:t>seemeth</a:t>
            </a:r>
            <a:r>
              <a:rPr lang="en-US" i="1" dirty="0"/>
              <a:t> right unto a man</a:t>
            </a:r>
            <a:r>
              <a:rPr lang="en-US" i="1" dirty="0" smtClean="0"/>
              <a:t>,</a:t>
            </a:r>
            <a:r>
              <a:rPr lang="en-US" i="1" dirty="0"/>
              <a:t> </a:t>
            </a:r>
            <a:r>
              <a:rPr lang="en-US" i="1" dirty="0" smtClean="0"/>
              <a:t>but </a:t>
            </a:r>
            <a:r>
              <a:rPr lang="en-US" i="1" dirty="0"/>
              <a:t>the end thereof are the ways of death.</a:t>
            </a:r>
          </a:p>
        </p:txBody>
      </p:sp>
    </p:spTree>
    <p:extLst>
      <p:ext uri="{BB962C8B-B14F-4D97-AF65-F5344CB8AC3E}">
        <p14:creationId xmlns:p14="http://schemas.microsoft.com/office/powerpoint/2010/main" val="3817637593"/>
      </p:ext>
    </p:extLst>
  </p:cSld>
  <p:clrMapOvr>
    <a:masterClrMapping/>
  </p:clrMapOvr>
  <mc:AlternateContent xmlns:mc="http://schemas.openxmlformats.org/markup-compatibility/2006" xmlns:p14="http://schemas.microsoft.com/office/powerpoint/2010/main">
    <mc:Choice Requires="p14">
      <p:transition p14:dur="100">
        <p:cut/>
        <p:sndAc>
          <p:stSnd>
            <p:snd r:embed="rId2" name="Camera"/>
          </p:stSnd>
        </p:sndAc>
      </p:transition>
    </mc:Choice>
    <mc:Fallback xmlns="">
      <p:transition xmlns:p14="http://schemas.microsoft.com/office/powerpoint/2010/main">
        <p:cut/>
        <p:sndAc>
          <p:stSnd>
            <p:snd r:embed="rId6" name="Camera"/>
          </p:stSnd>
        </p:sndAc>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endParaRPr lang="en-US" dirty="0"/>
          </a:p>
        </p:txBody>
      </p:sp>
      <p:sp>
        <p:nvSpPr>
          <p:cNvPr id="4" name="Rectangle 3"/>
          <p:cNvSpPr/>
          <p:nvPr/>
        </p:nvSpPr>
        <p:spPr>
          <a:xfrm>
            <a:off x="5596467" y="2015067"/>
            <a:ext cx="3547534" cy="4708981"/>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algn="ctr"/>
            <a:r>
              <a:rPr lang="en-US" sz="2000" dirty="0">
                <a:latin typeface="Engravers MT"/>
                <a:cs typeface="Engravers MT"/>
              </a:rPr>
              <a:t>Revelation 20:</a:t>
            </a:r>
            <a:r>
              <a:rPr lang="en-US" sz="2000" dirty="0" smtClean="0">
                <a:latin typeface="Engravers MT"/>
                <a:cs typeface="Engravers MT"/>
              </a:rPr>
              <a:t>10</a:t>
            </a:r>
          </a:p>
          <a:p>
            <a:endParaRPr lang="en-US" sz="2000" b="1" dirty="0">
              <a:latin typeface="Engravers MT"/>
              <a:cs typeface="Engravers MT"/>
            </a:endParaRPr>
          </a:p>
          <a:p>
            <a:pPr algn="ctr"/>
            <a:r>
              <a:rPr lang="en-US" sz="2000" i="1" dirty="0" smtClean="0">
                <a:latin typeface="Engravers MT"/>
                <a:cs typeface="Engravers MT"/>
              </a:rPr>
              <a:t>“And </a:t>
            </a:r>
            <a:r>
              <a:rPr lang="en-US" sz="2000" i="1" dirty="0">
                <a:latin typeface="Engravers MT"/>
                <a:cs typeface="Engravers MT"/>
              </a:rPr>
              <a:t>the devil that deceived them was cast into the lake of fire and brimstone, where the beast and the false prophet are, and shall be tormented day and night for ever and ever</a:t>
            </a:r>
            <a:r>
              <a:rPr lang="en-US" sz="2000" i="1" dirty="0" smtClean="0">
                <a:latin typeface="Engravers MT"/>
                <a:cs typeface="Engravers MT"/>
              </a:rPr>
              <a:t>.”</a:t>
            </a:r>
            <a:endParaRPr lang="en-US" sz="2000" i="1" dirty="0">
              <a:latin typeface="Engravers MT"/>
              <a:cs typeface="Engravers MT"/>
            </a:endParaRPr>
          </a:p>
        </p:txBody>
      </p:sp>
      <p:pic>
        <p:nvPicPr>
          <p:cNvPr id="3" name="Picture 2"/>
          <p:cNvPicPr>
            <a:picLocks noChangeAspect="1"/>
          </p:cNvPicPr>
          <p:nvPr/>
        </p:nvPicPr>
        <p:blipFill>
          <a:blip r:embed="rId3"/>
          <a:stretch>
            <a:fillRect/>
          </a:stretch>
        </p:blipFill>
        <p:spPr>
          <a:xfrm>
            <a:off x="1" y="2370667"/>
            <a:ext cx="5715000" cy="4487333"/>
          </a:xfrm>
          <a:prstGeom prst="rect">
            <a:avLst/>
          </a:prstGeom>
        </p:spPr>
      </p:pic>
      <p:sp>
        <p:nvSpPr>
          <p:cNvPr id="2" name="Title 1"/>
          <p:cNvSpPr>
            <a:spLocks noGrp="1"/>
          </p:cNvSpPr>
          <p:nvPr>
            <p:ph type="title" idx="4294967295"/>
          </p:nvPr>
        </p:nvSpPr>
        <p:spPr>
          <a:xfrm>
            <a:off x="778933" y="300568"/>
            <a:ext cx="7716838" cy="1447800"/>
          </a:xfrm>
        </p:spPr>
        <p:txBody>
          <a:bodyPr/>
          <a:lstStyle/>
          <a:p>
            <a:pPr algn="ctr"/>
            <a:r>
              <a:rPr lang="en-US" sz="4800" dirty="0" smtClean="0">
                <a:solidFill>
                  <a:srgbClr val="FF0000"/>
                </a:solidFill>
                <a:latin typeface="Engravers MT"/>
                <a:cs typeface="Engravers MT"/>
              </a:rPr>
              <a:t>SATAN’S DESTINY </a:t>
            </a:r>
            <a:endParaRPr lang="en-US" sz="4800" dirty="0">
              <a:solidFill>
                <a:srgbClr val="FF0000"/>
              </a:solidFill>
              <a:latin typeface="Engravers MT"/>
              <a:cs typeface="Engravers MT"/>
            </a:endParaRPr>
          </a:p>
        </p:txBody>
      </p:sp>
    </p:spTree>
    <p:extLst>
      <p:ext uri="{BB962C8B-B14F-4D97-AF65-F5344CB8AC3E}">
        <p14:creationId xmlns:p14="http://schemas.microsoft.com/office/powerpoint/2010/main" val="1413547366"/>
      </p:ext>
    </p:extLst>
  </p:cSld>
  <p:clrMapOvr>
    <a:masterClrMapping/>
  </p:clrMapOvr>
  <mc:AlternateContent xmlns:mc="http://schemas.openxmlformats.org/markup-compatibility/2006" xmlns:p14="http://schemas.microsoft.com/office/powerpoint/2010/main">
    <mc:Choice Requires="p14">
      <p:transition p14:dur="100">
        <p:cut/>
        <p:sndAc>
          <p:stSnd>
            <p:snd r:embed="rId2" name="Camera"/>
          </p:stSnd>
        </p:sndAc>
      </p:transition>
    </mc:Choice>
    <mc:Fallback xmlns="">
      <p:transition xmlns:p14="http://schemas.microsoft.com/office/powerpoint/2010/main">
        <p:cut/>
        <p:sndAc>
          <p:stSnd>
            <p:snd r:embed="rId4" name="Camera"/>
          </p:stSnd>
        </p:sndAc>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92667" y="1422400"/>
            <a:ext cx="8263466" cy="4124206"/>
          </a:xfrm>
          <a:prstGeom prst="rect">
            <a:avLst/>
          </a:prstGeom>
          <a:noFill/>
        </p:spPr>
        <p:txBody>
          <a:bodyPr wrap="square" lIns="91440" tIns="45720" rIns="91440" bIns="45720">
            <a:spAutoFit/>
          </a:bodyPr>
          <a:lstStyle/>
          <a:p>
            <a:pPr algn="ctr"/>
            <a:r>
              <a:rPr lang="en-US" sz="8800" b="1" cap="none" spc="0" dirty="0" smtClean="0">
                <a:ln w="12700">
                  <a:solidFill>
                    <a:schemeClr val="accent5">
                      <a:lumMod val="60000"/>
                      <a:lumOff val="40000"/>
                    </a:schemeClr>
                  </a:solidFill>
                  <a:prstDash val="solid"/>
                </a:ln>
                <a:solidFill>
                  <a:schemeClr val="accent1"/>
                </a:solidFill>
                <a:effectLst>
                  <a:outerShdw blurRad="41275" dist="20320" dir="1800000" algn="tl" rotWithShape="0">
                    <a:srgbClr val="000000">
                      <a:alpha val="40000"/>
                    </a:srgbClr>
                  </a:outerShdw>
                </a:effectLst>
              </a:rPr>
              <a:t>SECTION 5</a:t>
            </a:r>
          </a:p>
          <a:p>
            <a:pPr algn="ctr"/>
            <a:endParaRPr lang="en-US" sz="5400" b="1" cap="none" spc="0" dirty="0" smtClean="0">
              <a:ln w="12700">
                <a:solidFill>
                  <a:schemeClr val="accent5">
                    <a:lumMod val="60000"/>
                    <a:lumOff val="40000"/>
                  </a:schemeClr>
                </a:solidFill>
                <a:prstDash val="solid"/>
              </a:ln>
              <a:solidFill>
                <a:schemeClr val="accent1"/>
              </a:solidFill>
              <a:effectLst>
                <a:outerShdw blurRad="41275" dist="20320" dir="1800000" algn="tl" rotWithShape="0">
                  <a:srgbClr val="000000">
                    <a:alpha val="40000"/>
                  </a:srgbClr>
                </a:outerShdw>
              </a:effectLst>
            </a:endParaRPr>
          </a:p>
          <a:p>
            <a:pPr algn="ctr"/>
            <a:r>
              <a:rPr lang="en-US" sz="4000" b="1" i="1" dirty="0" smtClean="0">
                <a:ln w="12700">
                  <a:solidFill>
                    <a:schemeClr val="accent5">
                      <a:lumMod val="60000"/>
                      <a:lumOff val="40000"/>
                    </a:schemeClr>
                  </a:solidFill>
                  <a:prstDash val="solid"/>
                </a:ln>
                <a:solidFill>
                  <a:schemeClr val="accent1"/>
                </a:solidFill>
                <a:effectLst>
                  <a:outerShdw blurRad="41275" dist="20320" dir="1800000" algn="tl" rotWithShape="0">
                    <a:srgbClr val="000000">
                      <a:alpha val="40000"/>
                    </a:srgbClr>
                  </a:outerShdw>
                </a:effectLst>
              </a:rPr>
              <a:t>THE FALL OF THE HUMAN RACE; HUMANITY SEPARATED FROM GOD FOR ETERNITY</a:t>
            </a:r>
            <a:endParaRPr lang="en-US" sz="4000" b="1" i="1" cap="none" spc="0" dirty="0">
              <a:ln w="12700">
                <a:solidFill>
                  <a:schemeClr val="accent5">
                    <a:lumMod val="60000"/>
                    <a:lumOff val="40000"/>
                  </a:schemeClr>
                </a:solidFill>
                <a:prstDash val="solid"/>
              </a:ln>
              <a:solidFill>
                <a:schemeClr val="accent1"/>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07502560"/>
      </p:ext>
    </p:extLst>
  </p:cSld>
  <p:clrMapOvr>
    <a:masterClrMapping/>
  </p:clrMapOvr>
  <mc:AlternateContent xmlns:mc="http://schemas.openxmlformats.org/markup-compatibility/2006" xmlns:p14="http://schemas.microsoft.com/office/powerpoint/2010/main">
    <mc:Choice Requires="p14">
      <p:transition p14:dur="100">
        <p:cut/>
        <p:sndAc>
          <p:stSnd>
            <p:snd r:embed="rId2" name="Camera"/>
          </p:stSnd>
        </p:sndAc>
      </p:transition>
    </mc:Choice>
    <mc:Fallback xmlns="">
      <p:transition xmlns:p14="http://schemas.microsoft.com/office/powerpoint/2010/main">
        <p:cut/>
        <p:sndAc>
          <p:stSnd>
            <p:snd r:embed="rId3" name="Camera"/>
          </p:stSnd>
        </p:sndAc>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83264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endParaRPr lang="en-US" sz="1050" dirty="0" smtClean="0"/>
          </a:p>
          <a:p>
            <a:endParaRPr lang="en-US" sz="1050" dirty="0"/>
          </a:p>
          <a:p>
            <a:endParaRPr lang="en-US" sz="1050" dirty="0" smtClean="0"/>
          </a:p>
          <a:p>
            <a:endParaRPr lang="en-US" sz="1050" dirty="0"/>
          </a:p>
          <a:p>
            <a:endParaRPr lang="en-US" sz="1050" dirty="0" smtClean="0"/>
          </a:p>
          <a:p>
            <a:endParaRPr lang="en-US" sz="1050" dirty="0"/>
          </a:p>
          <a:p>
            <a:endParaRPr lang="en-US" sz="1050" dirty="0" smtClean="0"/>
          </a:p>
          <a:p>
            <a:endParaRPr lang="en-US" sz="1050" dirty="0"/>
          </a:p>
          <a:p>
            <a:endParaRPr lang="en-US" sz="1050" dirty="0" smtClean="0"/>
          </a:p>
          <a:p>
            <a:endParaRPr lang="en-US" sz="1050" dirty="0"/>
          </a:p>
          <a:p>
            <a:endParaRPr lang="en-US" sz="1050" dirty="0" smtClean="0"/>
          </a:p>
          <a:p>
            <a:endParaRPr lang="en-US" sz="1050" dirty="0"/>
          </a:p>
          <a:p>
            <a:endParaRPr lang="en-US" sz="1050" dirty="0" smtClean="0"/>
          </a:p>
          <a:p>
            <a:endParaRPr lang="en-US" sz="1050" dirty="0"/>
          </a:p>
          <a:p>
            <a:endParaRPr lang="en-US" sz="1050" dirty="0" smtClean="0"/>
          </a:p>
          <a:p>
            <a:endParaRPr lang="en-US" sz="1050" dirty="0"/>
          </a:p>
          <a:p>
            <a:endParaRPr lang="en-US" sz="1050" dirty="0" smtClean="0"/>
          </a:p>
          <a:p>
            <a:endParaRPr lang="en-US" sz="1050" dirty="0"/>
          </a:p>
          <a:p>
            <a:endParaRPr lang="en-US" sz="1050" dirty="0" smtClean="0"/>
          </a:p>
          <a:p>
            <a:endParaRPr lang="en-US" sz="1050" dirty="0"/>
          </a:p>
          <a:p>
            <a:endParaRPr lang="en-US" sz="1050" dirty="0" smtClean="0"/>
          </a:p>
          <a:p>
            <a:endParaRPr lang="en-US" sz="1050" dirty="0"/>
          </a:p>
          <a:p>
            <a:endParaRPr lang="en-US" sz="1050" dirty="0" smtClean="0"/>
          </a:p>
          <a:p>
            <a:endParaRPr lang="en-US" sz="1050" dirty="0"/>
          </a:p>
          <a:p>
            <a:endParaRPr lang="en-US" sz="1050" dirty="0" smtClean="0"/>
          </a:p>
          <a:p>
            <a:endParaRPr lang="en-US" sz="1050" dirty="0"/>
          </a:p>
          <a:p>
            <a:endParaRPr lang="en-US" sz="1050" dirty="0" smtClean="0"/>
          </a:p>
          <a:p>
            <a:endParaRPr lang="en-US" sz="1050" dirty="0"/>
          </a:p>
          <a:p>
            <a:endParaRPr lang="en-US" sz="1050" dirty="0" smtClean="0"/>
          </a:p>
          <a:p>
            <a:endParaRPr lang="en-US" sz="1050" dirty="0"/>
          </a:p>
          <a:p>
            <a:endParaRPr lang="en-US" sz="1050" dirty="0" smtClean="0"/>
          </a:p>
          <a:p>
            <a:endParaRPr lang="en-US" sz="1050" dirty="0"/>
          </a:p>
          <a:p>
            <a:endParaRPr lang="en-US" sz="1050" dirty="0" smtClean="0"/>
          </a:p>
          <a:p>
            <a:endParaRPr lang="en-US" sz="1050" dirty="0"/>
          </a:p>
          <a:p>
            <a:endParaRPr lang="en-US" sz="1050" dirty="0" smtClean="0"/>
          </a:p>
          <a:p>
            <a:endParaRPr lang="en-US" sz="1050" dirty="0"/>
          </a:p>
          <a:p>
            <a:endParaRPr lang="en-US" sz="1050" dirty="0" smtClean="0"/>
          </a:p>
          <a:p>
            <a:endParaRPr lang="en-US" sz="1050" dirty="0"/>
          </a:p>
          <a:p>
            <a:endParaRPr lang="en-US" sz="1050" dirty="0" smtClean="0"/>
          </a:p>
          <a:p>
            <a:endParaRPr lang="en-US" sz="1050" dirty="0"/>
          </a:p>
          <a:p>
            <a:endParaRPr lang="en-US" dirty="0"/>
          </a:p>
        </p:txBody>
      </p:sp>
      <p:sp>
        <p:nvSpPr>
          <p:cNvPr id="10" name="Title 9"/>
          <p:cNvSpPr>
            <a:spLocks noGrp="1"/>
          </p:cNvSpPr>
          <p:nvPr>
            <p:ph type="title"/>
          </p:nvPr>
        </p:nvSpPr>
        <p:spPr>
          <a:xfrm>
            <a:off x="221302" y="705033"/>
            <a:ext cx="3724672" cy="1669463"/>
          </a:xfrm>
        </p:spPr>
        <p:txBody>
          <a:bodyPr/>
          <a:lstStyle/>
          <a:p>
            <a:r>
              <a:rPr lang="en-US" sz="1400" dirty="0" smtClean="0"/>
              <a:t/>
            </a:r>
            <a:br>
              <a:rPr lang="en-US" sz="1400" dirty="0" smtClean="0"/>
            </a:br>
            <a:r>
              <a:rPr lang="en-US" sz="1400" dirty="0"/>
              <a:t/>
            </a:r>
            <a:br>
              <a:rPr lang="en-US" sz="1400" dirty="0"/>
            </a:br>
            <a:r>
              <a:rPr lang="en-US" sz="1800" b="1" dirty="0" smtClean="0">
                <a:latin typeface="Apple Chancery"/>
                <a:cs typeface="Apple Chancery"/>
              </a:rPr>
              <a:t>Genesis </a:t>
            </a:r>
            <a:r>
              <a:rPr lang="en-US" sz="1800" b="1" dirty="0">
                <a:latin typeface="Apple Chancery"/>
                <a:cs typeface="Apple Chancery"/>
              </a:rPr>
              <a:t>2:17</a:t>
            </a:r>
            <a:br>
              <a:rPr lang="en-US" sz="1800" b="1" dirty="0">
                <a:latin typeface="Apple Chancery"/>
                <a:cs typeface="Apple Chancery"/>
              </a:rPr>
            </a:br>
            <a:r>
              <a:rPr lang="en-US" sz="1800" b="1" dirty="0">
                <a:latin typeface="Apple Chancery"/>
                <a:cs typeface="Apple Chancery"/>
              </a:rPr>
              <a:t>17 but of the tree of the knowledge of good and evil, thou shalt not eat of it: for in the day that thou </a:t>
            </a:r>
            <a:r>
              <a:rPr lang="en-US" sz="1800" b="1" dirty="0" err="1">
                <a:latin typeface="Apple Chancery"/>
                <a:cs typeface="Apple Chancery"/>
              </a:rPr>
              <a:t>eatest</a:t>
            </a:r>
            <a:r>
              <a:rPr lang="en-US" sz="1800" b="1" dirty="0">
                <a:latin typeface="Apple Chancery"/>
                <a:cs typeface="Apple Chancery"/>
              </a:rPr>
              <a:t> thereof thou shalt surely die</a:t>
            </a:r>
            <a:r>
              <a:rPr lang="en-US" sz="1800" b="1" dirty="0" smtClean="0">
                <a:latin typeface="Apple Chancery"/>
                <a:cs typeface="Apple Chancery"/>
              </a:rPr>
              <a:t>.</a:t>
            </a:r>
            <a:endParaRPr lang="en-US" sz="1800" b="1" dirty="0">
              <a:latin typeface="Apple Chancery"/>
              <a:cs typeface="Apple Chancery"/>
            </a:endParaRPr>
          </a:p>
        </p:txBody>
      </p:sp>
      <p:sp>
        <p:nvSpPr>
          <p:cNvPr id="11" name="Text Placeholder 10"/>
          <p:cNvSpPr>
            <a:spLocks noGrp="1"/>
          </p:cNvSpPr>
          <p:nvPr>
            <p:ph type="body" sz="half" idx="2"/>
          </p:nvPr>
        </p:nvSpPr>
        <p:spPr>
          <a:xfrm>
            <a:off x="438873" y="2628496"/>
            <a:ext cx="3724673" cy="2866370"/>
          </a:xfrm>
        </p:spPr>
        <p:txBody>
          <a:bodyPr/>
          <a:lstStyle/>
          <a:p>
            <a:endParaRPr lang="en-US" dirty="0" smtClean="0"/>
          </a:p>
          <a:p>
            <a:endParaRPr lang="en-US" dirty="0" smtClean="0">
              <a:latin typeface="Apple Chancery"/>
              <a:cs typeface="Apple Chancery"/>
            </a:endParaRPr>
          </a:p>
          <a:p>
            <a:r>
              <a:rPr lang="en-US" sz="1800" b="1" dirty="0" smtClean="0">
                <a:solidFill>
                  <a:srgbClr val="FFFFFF"/>
                </a:solidFill>
                <a:latin typeface="Apple Chancery"/>
                <a:cs typeface="Apple Chancery"/>
              </a:rPr>
              <a:t>Isaiah </a:t>
            </a:r>
            <a:r>
              <a:rPr lang="en-US" sz="1800" b="1" dirty="0">
                <a:solidFill>
                  <a:srgbClr val="FFFFFF"/>
                </a:solidFill>
                <a:latin typeface="Apple Chancery"/>
                <a:cs typeface="Apple Chancery"/>
              </a:rPr>
              <a:t>59:</a:t>
            </a:r>
            <a:r>
              <a:rPr lang="en-US" sz="1800" b="1" dirty="0" smtClean="0">
                <a:solidFill>
                  <a:srgbClr val="FFFFFF"/>
                </a:solidFill>
                <a:latin typeface="Apple Chancery"/>
                <a:cs typeface="Apple Chancery"/>
              </a:rPr>
              <a:t>2</a:t>
            </a:r>
            <a:endParaRPr lang="en-US" sz="1800" b="1" dirty="0">
              <a:solidFill>
                <a:srgbClr val="FFFFFF"/>
              </a:solidFill>
              <a:latin typeface="Apple Chancery"/>
              <a:cs typeface="Apple Chancery"/>
            </a:endParaRPr>
          </a:p>
          <a:p>
            <a:r>
              <a:rPr lang="en-US" sz="1800" b="1" dirty="0">
                <a:solidFill>
                  <a:srgbClr val="FFFFFF"/>
                </a:solidFill>
                <a:latin typeface="Apple Chancery"/>
                <a:cs typeface="Apple Chancery"/>
              </a:rPr>
              <a:t>2 but your iniquities have separated between you and your God,  and your sins have hid </a:t>
            </a:r>
            <a:r>
              <a:rPr lang="en-US" sz="1800" b="1" i="1" dirty="0">
                <a:solidFill>
                  <a:srgbClr val="FFFFFF"/>
                </a:solidFill>
                <a:latin typeface="Apple Chancery"/>
                <a:cs typeface="Apple Chancery"/>
              </a:rPr>
              <a:t>his</a:t>
            </a:r>
            <a:r>
              <a:rPr lang="en-US" sz="1800" b="1" dirty="0">
                <a:solidFill>
                  <a:srgbClr val="FFFFFF"/>
                </a:solidFill>
                <a:latin typeface="Apple Chancery"/>
                <a:cs typeface="Apple Chancery"/>
              </a:rPr>
              <a:t> face from you, that he will not hear.</a:t>
            </a:r>
          </a:p>
          <a:p>
            <a:endParaRPr lang="en-US" dirty="0" smtClean="0"/>
          </a:p>
          <a:p>
            <a:endParaRPr lang="en-US" dirty="0"/>
          </a:p>
        </p:txBody>
      </p:sp>
      <p:sp>
        <p:nvSpPr>
          <p:cNvPr id="13" name="Rectangle 12"/>
          <p:cNvSpPr/>
          <p:nvPr/>
        </p:nvSpPr>
        <p:spPr>
          <a:xfrm>
            <a:off x="2843669" y="5730108"/>
            <a:ext cx="6300331" cy="400110"/>
          </a:xfrm>
          <a:prstGeom prst="rect">
            <a:avLst/>
          </a:prstGeom>
        </p:spPr>
        <p:txBody>
          <a:bodyPr wrap="square">
            <a:spAutoFit/>
          </a:bodyPr>
          <a:lstStyle/>
          <a:p>
            <a:r>
              <a:rPr lang="en-US" sz="2000" b="1" dirty="0">
                <a:solidFill>
                  <a:srgbClr val="FFFFFF"/>
                </a:solidFill>
                <a:latin typeface="Apple Chancery"/>
                <a:cs typeface="Apple Chancery"/>
              </a:rPr>
              <a:t>Romans 6:</a:t>
            </a:r>
            <a:r>
              <a:rPr lang="en-US" sz="2000" b="1" dirty="0" smtClean="0">
                <a:solidFill>
                  <a:srgbClr val="FFFFFF"/>
                </a:solidFill>
                <a:latin typeface="Apple Chancery"/>
                <a:cs typeface="Apple Chancery"/>
              </a:rPr>
              <a:t>23</a:t>
            </a:r>
            <a:r>
              <a:rPr lang="en-US" sz="2000" b="1" dirty="0">
                <a:solidFill>
                  <a:srgbClr val="FFFFFF"/>
                </a:solidFill>
                <a:latin typeface="Apple Chancery"/>
                <a:cs typeface="Apple Chancery"/>
              </a:rPr>
              <a:t> For the wages of sin </a:t>
            </a:r>
            <a:r>
              <a:rPr lang="en-US" sz="2000" b="1" i="1" dirty="0">
                <a:solidFill>
                  <a:srgbClr val="FFFFFF"/>
                </a:solidFill>
                <a:latin typeface="Apple Chancery"/>
                <a:cs typeface="Apple Chancery"/>
              </a:rPr>
              <a:t>is</a:t>
            </a:r>
            <a:r>
              <a:rPr lang="en-US" sz="2000" b="1" dirty="0">
                <a:solidFill>
                  <a:srgbClr val="FFFFFF"/>
                </a:solidFill>
                <a:latin typeface="Apple Chancery"/>
                <a:cs typeface="Apple Chancery"/>
              </a:rPr>
              <a:t> death…</a:t>
            </a:r>
          </a:p>
        </p:txBody>
      </p:sp>
      <p:pic>
        <p:nvPicPr>
          <p:cNvPr id="2" name="Picture 1"/>
          <p:cNvPicPr>
            <a:picLocks noChangeAspect="1"/>
          </p:cNvPicPr>
          <p:nvPr/>
        </p:nvPicPr>
        <p:blipFill>
          <a:blip r:embed="rId3"/>
          <a:stretch>
            <a:fillRect/>
          </a:stretch>
        </p:blipFill>
        <p:spPr>
          <a:xfrm>
            <a:off x="4163546" y="871661"/>
            <a:ext cx="4732756" cy="3514071"/>
          </a:xfrm>
          <a:prstGeom prst="rect">
            <a:avLst/>
          </a:prstGeom>
          <a:ln>
            <a:noFill/>
          </a:ln>
          <a:effectLst>
            <a:softEdge rad="112500"/>
          </a:effectLst>
        </p:spPr>
      </p:pic>
    </p:spTree>
    <p:extLst>
      <p:ext uri="{BB962C8B-B14F-4D97-AF65-F5344CB8AC3E}">
        <p14:creationId xmlns:p14="http://schemas.microsoft.com/office/powerpoint/2010/main" val="889838169"/>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Camera"/>
          </p:stSnd>
        </p:sndAc>
      </p:transition>
    </mc:Choice>
    <mc:Fallback xmlns="">
      <p:transition xmlns:p14="http://schemas.microsoft.com/office/powerpoint/2010/main" spd="slow">
        <p:fade/>
        <p:sndAc>
          <p:stSnd>
            <p:snd r:embed="rId4" name="Camera"/>
          </p:stSnd>
        </p:sndAc>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11-03 at 6.48.5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3199" y="0"/>
            <a:ext cx="5317701" cy="6858000"/>
          </a:xfrm>
          <a:prstGeom prst="rect">
            <a:avLst/>
          </a:prstGeom>
        </p:spPr>
      </p:pic>
    </p:spTree>
    <p:extLst>
      <p:ext uri="{BB962C8B-B14F-4D97-AF65-F5344CB8AC3E}">
        <p14:creationId xmlns:p14="http://schemas.microsoft.com/office/powerpoint/2010/main" val="1865127117"/>
      </p:ext>
    </p:extLst>
  </p:cSld>
  <p:clrMapOvr>
    <a:masterClrMapping/>
  </p:clrMapOvr>
  <mc:AlternateContent xmlns:mc="http://schemas.openxmlformats.org/markup-compatibility/2006" xmlns:p14="http://schemas.microsoft.com/office/powerpoint/2010/main">
    <mc:Choice Requires="p14">
      <p:transition p14:dur="100">
        <p:cut/>
        <p:sndAc>
          <p:stSnd>
            <p:snd r:embed="rId2" name="Camera"/>
          </p:stSnd>
        </p:sndAc>
      </p:transition>
    </mc:Choice>
    <mc:Fallback xmlns="">
      <p:transition xmlns:p14="http://schemas.microsoft.com/office/powerpoint/2010/main">
        <p:cut/>
        <p:sndAc>
          <p:stSnd>
            <p:snd r:embed="rId4" name="Camera"/>
          </p:stSnd>
        </p:sndAc>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701730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p:txBody>
      </p:sp>
      <p:pic>
        <p:nvPicPr>
          <p:cNvPr id="4" name="Content Placeholder 3" descr="burn_in_hell_by_bloonz_dk copy.gif"/>
          <p:cNvPicPr>
            <a:picLocks noGrp="1" noChangeAspect="1"/>
          </p:cNvPicPr>
          <p:nvPr>
            <p:ph idx="1"/>
          </p:nvPr>
        </p:nvPicPr>
        <p:blipFill>
          <a:blip r:embed="rId3">
            <a:extLst>
              <a:ext uri="{28A0092B-C50C-407E-A947-70E740481C1C}">
                <a14:useLocalDpi xmlns:a14="http://schemas.microsoft.com/office/drawing/2010/main" val="0"/>
              </a:ext>
            </a:extLst>
          </a:blip>
          <a:srcRect t="11030" b="11030"/>
          <a:stretch>
            <a:fillRect/>
          </a:stretch>
        </p:blipFill>
        <p:spPr>
          <a:xfrm>
            <a:off x="836227" y="3047004"/>
            <a:ext cx="7716838" cy="3388658"/>
          </a:xfrm>
          <a:prstGeom prst="rect">
            <a:avLst/>
          </a:prstGeom>
          <a:ln>
            <a:noFill/>
          </a:ln>
          <a:effectLst>
            <a:softEdge rad="112500"/>
          </a:effectLst>
        </p:spPr>
      </p:pic>
      <p:sp>
        <p:nvSpPr>
          <p:cNvPr id="2" name="Title 1"/>
          <p:cNvSpPr>
            <a:spLocks noGrp="1"/>
          </p:cNvSpPr>
          <p:nvPr>
            <p:ph type="title"/>
          </p:nvPr>
        </p:nvSpPr>
        <p:spPr>
          <a:xfrm>
            <a:off x="328228" y="651433"/>
            <a:ext cx="8815772" cy="1719234"/>
          </a:xfrm>
        </p:spPr>
        <p:txBody>
          <a:bodyPr/>
          <a:lstStyle/>
          <a:p>
            <a:pPr algn="ctr">
              <a:lnSpc>
                <a:spcPts val="3500"/>
              </a:lnSpc>
            </a:pPr>
            <a:r>
              <a:rPr lang="en-US" b="1" dirty="0">
                <a:solidFill>
                  <a:srgbClr val="FF0000"/>
                </a:solidFill>
              </a:rPr>
              <a:t> </a:t>
            </a:r>
            <a:r>
              <a:rPr lang="en-US" sz="2800" b="1" dirty="0" smtClean="0">
                <a:solidFill>
                  <a:srgbClr val="FF0000"/>
                </a:solidFill>
                <a:latin typeface="Times New Roman"/>
                <a:cs typeface="Times New Roman"/>
              </a:rPr>
              <a:t>Adam </a:t>
            </a:r>
            <a:r>
              <a:rPr lang="en-US" sz="2800" b="1" dirty="0">
                <a:solidFill>
                  <a:srgbClr val="FF0000"/>
                </a:solidFill>
                <a:latin typeface="Times New Roman"/>
                <a:cs typeface="Times New Roman"/>
              </a:rPr>
              <a:t>became eternally separated from God and destined to spend eternity in hell, and then eventually the lake of </a:t>
            </a:r>
            <a:r>
              <a:rPr lang="en-US" sz="2800" b="1" dirty="0" smtClean="0">
                <a:solidFill>
                  <a:srgbClr val="FF0000"/>
                </a:solidFill>
                <a:latin typeface="Times New Roman"/>
                <a:cs typeface="Times New Roman"/>
              </a:rPr>
              <a:t>fire. Because he offended holy God.</a:t>
            </a:r>
            <a:r>
              <a:rPr lang="en-US" sz="2800" dirty="0" smtClean="0">
                <a:solidFill>
                  <a:srgbClr val="FF0000"/>
                </a:solidFill>
                <a:latin typeface="Times New Roman"/>
                <a:cs typeface="Times New Roman"/>
              </a:rPr>
              <a:t> </a:t>
            </a:r>
            <a:br>
              <a:rPr lang="en-US" sz="2800" dirty="0" smtClean="0">
                <a:solidFill>
                  <a:srgbClr val="FF0000"/>
                </a:solidFill>
                <a:latin typeface="Times New Roman"/>
                <a:cs typeface="Times New Roman"/>
              </a:rPr>
            </a:br>
            <a:r>
              <a:rPr lang="en-US" sz="2800" dirty="0" smtClean="0">
                <a:solidFill>
                  <a:srgbClr val="FF0000"/>
                </a:solidFill>
                <a:latin typeface="Times New Roman"/>
                <a:cs typeface="Times New Roman"/>
              </a:rPr>
              <a:t>  (</a:t>
            </a:r>
            <a:r>
              <a:rPr lang="en-US" sz="2400" i="1" dirty="0" smtClean="0">
                <a:solidFill>
                  <a:srgbClr val="FF0000"/>
                </a:solidFill>
                <a:latin typeface="Times New Roman"/>
                <a:cs typeface="Times New Roman"/>
              </a:rPr>
              <a:t>Romans 5:12)</a:t>
            </a:r>
            <a:endParaRPr lang="en-US" sz="2400" i="1" dirty="0">
              <a:solidFill>
                <a:srgbClr val="FF0000"/>
              </a:solidFill>
              <a:latin typeface="Times New Roman"/>
              <a:cs typeface="Times New Roman"/>
            </a:endParaRPr>
          </a:p>
        </p:txBody>
      </p:sp>
    </p:spTree>
    <p:extLst>
      <p:ext uri="{BB962C8B-B14F-4D97-AF65-F5344CB8AC3E}">
        <p14:creationId xmlns:p14="http://schemas.microsoft.com/office/powerpoint/2010/main" val="3195090703"/>
      </p:ext>
    </p:extLst>
  </p:cSld>
  <p:clrMapOvr>
    <a:masterClrMapping/>
  </p:clrMapOvr>
  <mc:AlternateContent xmlns:mc="http://schemas.openxmlformats.org/markup-compatibility/2006" xmlns:p14="http://schemas.microsoft.com/office/powerpoint/2010/main">
    <mc:Choice Requires="p14">
      <p:transition spd="slow" p14:dur="1400">
        <p14:doors dir="vert"/>
        <p:sndAc>
          <p:stSnd>
            <p:snd r:embed="rId2" name="Camera"/>
          </p:stSnd>
        </p:sndAc>
      </p:transition>
    </mc:Choice>
    <mc:Fallback xmlns="">
      <p:transition xmlns:p14="http://schemas.microsoft.com/office/powerpoint/2010/main" spd="slow">
        <p:fade/>
        <p:sndAc>
          <p:stSnd>
            <p:snd r:embed="rId4" name="Camera"/>
          </p:stSnd>
        </p:sndAc>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umblr_mb6jfa2eyI1r1ibwko1_r1_128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5763266" y="2231241"/>
            <a:ext cx="184666" cy="400110"/>
          </a:xfrm>
          <a:prstGeom prst="rect">
            <a:avLst/>
          </a:prstGeom>
        </p:spPr>
        <p:txBody>
          <a:bodyPr wrap="none">
            <a:spAutoFit/>
          </a:bodyPr>
          <a:lstStyle/>
          <a:p>
            <a:endParaRPr lang="en-US" sz="2000" i="1" dirty="0"/>
          </a:p>
        </p:txBody>
      </p:sp>
      <p:sp>
        <p:nvSpPr>
          <p:cNvPr id="3" name="TextBox 2"/>
          <p:cNvSpPr txBox="1"/>
          <p:nvPr/>
        </p:nvSpPr>
        <p:spPr>
          <a:xfrm>
            <a:off x="0" y="50800"/>
            <a:ext cx="4826282" cy="1231106"/>
          </a:xfrm>
          <a:prstGeom prst="rect">
            <a:avLst/>
          </a:prstGeom>
          <a:noFill/>
        </p:spPr>
        <p:txBody>
          <a:bodyPr wrap="square" rtlCol="0">
            <a:spAutoFit/>
          </a:bodyPr>
          <a:lstStyle/>
          <a:p>
            <a:r>
              <a:rPr lang="en-US" sz="2800" dirty="0" smtClean="0"/>
              <a:t>Adam’s destiny became </a:t>
            </a:r>
          </a:p>
          <a:p>
            <a:r>
              <a:rPr lang="en-US" sz="2800" dirty="0" smtClean="0"/>
              <a:t>Our destiny.</a:t>
            </a:r>
          </a:p>
          <a:p>
            <a:endParaRPr lang="en-US" dirty="0"/>
          </a:p>
        </p:txBody>
      </p:sp>
    </p:spTree>
    <p:extLst>
      <p:ext uri="{BB962C8B-B14F-4D97-AF65-F5344CB8AC3E}">
        <p14:creationId xmlns:p14="http://schemas.microsoft.com/office/powerpoint/2010/main" val="1063741410"/>
      </p:ext>
    </p:extLst>
  </p:cSld>
  <p:clrMapOvr>
    <a:masterClrMapping/>
  </p:clrMapOvr>
  <mc:AlternateContent xmlns:mc="http://schemas.openxmlformats.org/markup-compatibility/2006" xmlns:p14="http://schemas.microsoft.com/office/powerpoint/2010/main">
    <mc:Choice Requires="p14">
      <p:transition spd="slow" p14:dur="1300">
        <p14:pan dir="u"/>
        <p:sndAc>
          <p:stSnd>
            <p:snd r:embed="rId2" name="Camera"/>
          </p:stSnd>
        </p:sndAc>
      </p:transition>
    </mc:Choice>
    <mc:Fallback xmlns="">
      <p:transition xmlns:p14="http://schemas.microsoft.com/office/powerpoint/2010/main" spd="slow">
        <p:fade/>
        <p:sndAc>
          <p:stSnd>
            <p:snd r:embed="rId4" name="Camera"/>
          </p:stSnd>
        </p:sndAc>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3999" cy="685799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endParaRPr lang="en-US" dirty="0"/>
          </a:p>
        </p:txBody>
      </p:sp>
      <p:pic>
        <p:nvPicPr>
          <p:cNvPr id="10" name="Picture Placeholder 9" descr="gif-hell-animation-lake-of-fire-man-falling-in-hell.gif"/>
          <p:cNvPicPr>
            <a:picLocks noGrp="1" noChangeAspect="1"/>
          </p:cNvPicPr>
          <p:nvPr>
            <p:ph type="pic" idx="1"/>
          </p:nvPr>
        </p:nvPicPr>
        <p:blipFill>
          <a:blip r:embed="rId3">
            <a:extLst>
              <a:ext uri="{28A0092B-C50C-407E-A947-70E740481C1C}">
                <a14:useLocalDpi xmlns:a14="http://schemas.microsoft.com/office/drawing/2010/main" val="0"/>
              </a:ext>
            </a:extLst>
          </a:blip>
          <a:srcRect t="1057" b="1057"/>
          <a:stretch>
            <a:fillRect/>
          </a:stretch>
        </p:blipFill>
        <p:spPr>
          <a:xfrm>
            <a:off x="4918188" y="3452858"/>
            <a:ext cx="4130530" cy="3032824"/>
          </a:xfrm>
          <a:prstGeom prst="rect">
            <a:avLst/>
          </a:prstGeom>
          <a:ln>
            <a:noFill/>
          </a:ln>
          <a:effectLst>
            <a:outerShdw blurRad="292100" dist="139700" dir="2700000" algn="tl" rotWithShape="0">
              <a:srgbClr val="333333">
                <a:alpha val="65000"/>
              </a:srgbClr>
            </a:outerShdw>
          </a:effectLst>
        </p:spPr>
      </p:pic>
      <p:pic>
        <p:nvPicPr>
          <p:cNvPr id="9" name="Picture Placeholder 8" descr="lake-of-fire-2013-10-12_120615.jpg"/>
          <p:cNvPicPr>
            <a:picLocks noGrp="1" noChangeAspect="1"/>
          </p:cNvPicPr>
          <p:nvPr>
            <p:ph type="pic" idx="13"/>
          </p:nvPr>
        </p:nvPicPr>
        <p:blipFill>
          <a:blip r:embed="rId4">
            <a:extLst>
              <a:ext uri="{28A0092B-C50C-407E-A947-70E740481C1C}">
                <a14:useLocalDpi xmlns:a14="http://schemas.microsoft.com/office/drawing/2010/main" val="0"/>
              </a:ext>
            </a:extLst>
          </a:blip>
          <a:srcRect l="1876" r="1876"/>
          <a:stretch>
            <a:fillRect/>
          </a:stretch>
        </p:blipFill>
        <p:spPr>
          <a:xfrm rot="153739">
            <a:off x="4961109" y="272370"/>
            <a:ext cx="3494730" cy="2565991"/>
          </a:xfrm>
          <a:prstGeom prst="rect">
            <a:avLst/>
          </a:prstGeom>
          <a:ln>
            <a:noFill/>
          </a:ln>
          <a:effectLst>
            <a:outerShdw blurRad="292100" dist="139700" dir="2700000" algn="tl" rotWithShape="0">
              <a:srgbClr val="333333">
                <a:alpha val="65000"/>
              </a:srgbClr>
            </a:outerShdw>
          </a:effectLst>
        </p:spPr>
      </p:pic>
      <p:sp>
        <p:nvSpPr>
          <p:cNvPr id="3" name="Text Placeholder 2"/>
          <p:cNvSpPr>
            <a:spLocks noGrp="1"/>
          </p:cNvSpPr>
          <p:nvPr>
            <p:ph type="body" sz="half" idx="2"/>
          </p:nvPr>
        </p:nvSpPr>
        <p:spPr>
          <a:xfrm>
            <a:off x="123020" y="2777067"/>
            <a:ext cx="4782478" cy="4080932"/>
          </a:xfrm>
        </p:spPr>
        <p:txBody>
          <a:bodyPr>
            <a:normAutofit fontScale="85000" lnSpcReduction="10000"/>
          </a:bodyPr>
          <a:lstStyle/>
          <a:p>
            <a:r>
              <a:rPr lang="en-US" dirty="0"/>
              <a:t>Revelation 20:11-</a:t>
            </a:r>
            <a:r>
              <a:rPr lang="en-US" dirty="0" smtClean="0"/>
              <a:t>15  “And </a:t>
            </a:r>
            <a:r>
              <a:rPr lang="en-US" dirty="0"/>
              <a:t>I saw a great white throne, and him that sat on it, from whose face the earth and the heaven fled away; and there was found no place for them.</a:t>
            </a:r>
          </a:p>
          <a:p>
            <a:r>
              <a:rPr lang="en-US" b="1" dirty="0"/>
              <a:t>12 </a:t>
            </a:r>
            <a:r>
              <a:rPr lang="en-US" dirty="0"/>
              <a:t>And I saw the dead, small and great, stand before God; and the books were opened: and another book was opened, which is the book of life: and the dead were judged out of those things which were written in the books, according to their works.</a:t>
            </a:r>
          </a:p>
          <a:p>
            <a:r>
              <a:rPr lang="en-US" b="1" dirty="0"/>
              <a:t>13 </a:t>
            </a:r>
            <a:r>
              <a:rPr lang="en-US" dirty="0"/>
              <a:t>And the sea gave up the dead which were in it; and death and hell delivered up the dead which were in them: and they were judged every man according to their works.</a:t>
            </a:r>
          </a:p>
          <a:p>
            <a:r>
              <a:rPr lang="en-US" b="1" dirty="0"/>
              <a:t>14 </a:t>
            </a:r>
            <a:r>
              <a:rPr lang="en-US" dirty="0"/>
              <a:t>And death and hell were cast into the lake of fire. This is the second death.</a:t>
            </a:r>
          </a:p>
          <a:p>
            <a:r>
              <a:rPr lang="en-US" b="1" dirty="0"/>
              <a:t>15 </a:t>
            </a:r>
            <a:r>
              <a:rPr lang="en-US" dirty="0"/>
              <a:t>And whosoever was not found written in the book of life was cast into the lake of </a:t>
            </a:r>
            <a:r>
              <a:rPr lang="en-US" dirty="0" smtClean="0"/>
              <a:t>fire”</a:t>
            </a:r>
            <a:endParaRPr lang="en-US" dirty="0"/>
          </a:p>
        </p:txBody>
      </p:sp>
      <p:pic>
        <p:nvPicPr>
          <p:cNvPr id="5" name="Picture 4"/>
          <p:cNvPicPr>
            <a:picLocks noChangeAspect="1"/>
          </p:cNvPicPr>
          <p:nvPr/>
        </p:nvPicPr>
        <p:blipFill>
          <a:blip r:embed="rId5"/>
          <a:stretch>
            <a:fillRect/>
          </a:stretch>
        </p:blipFill>
        <p:spPr>
          <a:xfrm rot="21137272">
            <a:off x="563287" y="175701"/>
            <a:ext cx="2044446" cy="2475383"/>
          </a:xfrm>
          <a:prstGeom prst="rect">
            <a:avLst/>
          </a:prstGeom>
          <a:ln>
            <a:noFill/>
          </a:ln>
          <a:effectLst>
            <a:softEdge rad="112500"/>
          </a:effectLst>
        </p:spPr>
      </p:pic>
      <p:sp>
        <p:nvSpPr>
          <p:cNvPr id="6" name="TextBox 5"/>
          <p:cNvSpPr txBox="1"/>
          <p:nvPr/>
        </p:nvSpPr>
        <p:spPr>
          <a:xfrm>
            <a:off x="2801521" y="609599"/>
            <a:ext cx="2116667" cy="646331"/>
          </a:xfrm>
          <a:prstGeom prst="rect">
            <a:avLst/>
          </a:prstGeom>
          <a:noFill/>
        </p:spPr>
        <p:txBody>
          <a:bodyPr wrap="square" rtlCol="0">
            <a:spAutoFit/>
          </a:bodyPr>
          <a:lstStyle/>
          <a:p>
            <a:r>
              <a:rPr lang="en-US" dirty="0" smtClean="0">
                <a:solidFill>
                  <a:srgbClr val="FFFFFF"/>
                </a:solidFill>
              </a:rPr>
              <a:t>Our future because of sin </a:t>
            </a:r>
            <a:endParaRPr lang="en-US" dirty="0">
              <a:solidFill>
                <a:srgbClr val="FFFFFF"/>
              </a:solidFill>
            </a:endParaRPr>
          </a:p>
        </p:txBody>
      </p:sp>
    </p:spTree>
    <p:extLst>
      <p:ext uri="{BB962C8B-B14F-4D97-AF65-F5344CB8AC3E}">
        <p14:creationId xmlns:p14="http://schemas.microsoft.com/office/powerpoint/2010/main" val="584295910"/>
      </p:ext>
    </p:extLst>
  </p:cSld>
  <p:clrMapOvr>
    <a:masterClrMapping/>
  </p:clrMapOvr>
  <p:transition xmlns:p14="http://schemas.microsoft.com/office/powerpoint/2010/main" spd="slow">
    <p:wheel spokes="1"/>
    <p:sndAc>
      <p:stSnd>
        <p:snd r:embed="rId2" name="Camera"/>
      </p:stSnd>
    </p:sndAc>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3999" cy="1200329"/>
          </a:xfrm>
          <a:prstGeom prst="rect">
            <a:avLst/>
          </a:prstGeom>
        </p:spPr>
        <p:style>
          <a:lnRef idx="1">
            <a:schemeClr val="accent2"/>
          </a:lnRef>
          <a:fillRef idx="3">
            <a:schemeClr val="accent2"/>
          </a:fillRef>
          <a:effectRef idx="2">
            <a:schemeClr val="accent2"/>
          </a:effectRef>
          <a:fontRef idx="minor">
            <a:schemeClr val="lt1"/>
          </a:fontRef>
        </p:style>
        <p:txBody>
          <a:bodyPr wrap="square" lIns="91440" tIns="45720" rIns="91440" bIns="45720">
            <a:spAutoFit/>
          </a:bodyPr>
          <a:lstStyle/>
          <a:p>
            <a:pPr algn="ctr"/>
            <a:r>
              <a:rPr lang="en-US" sz="7200" b="1" dirty="0" smtClean="0">
                <a:ln w="12700">
                  <a:solidFill>
                    <a:schemeClr val="accent5">
                      <a:lumMod val="60000"/>
                      <a:lumOff val="40000"/>
                    </a:schemeClr>
                  </a:solidFill>
                  <a:prstDash val="solid"/>
                </a:ln>
                <a:solidFill>
                  <a:schemeClr val="accent1"/>
                </a:solidFill>
                <a:effectLst>
                  <a:outerShdw blurRad="41275" dist="20320" dir="1800000" algn="tl" rotWithShape="0">
                    <a:srgbClr val="000000">
                      <a:alpha val="40000"/>
                    </a:srgbClr>
                  </a:outerShdw>
                </a:effectLst>
              </a:rPr>
              <a:t>Review </a:t>
            </a:r>
            <a:r>
              <a:rPr lang="en-US" sz="4800" b="1" dirty="0" smtClean="0">
                <a:ln w="12700">
                  <a:solidFill>
                    <a:schemeClr val="accent5">
                      <a:lumMod val="60000"/>
                      <a:lumOff val="40000"/>
                    </a:schemeClr>
                  </a:solidFill>
                  <a:prstDash val="solid"/>
                </a:ln>
                <a:solidFill>
                  <a:schemeClr val="accent1"/>
                </a:solidFill>
                <a:effectLst>
                  <a:outerShdw blurRad="41275" dist="20320" dir="1800000" algn="tl" rotWithShape="0">
                    <a:srgbClr val="000000">
                      <a:alpha val="40000"/>
                    </a:srgbClr>
                  </a:outerShdw>
                </a:effectLst>
              </a:rPr>
              <a:t>(from Lesson 1)</a:t>
            </a:r>
            <a:endParaRPr lang="en-US" sz="4800" b="1" dirty="0">
              <a:ln w="12700">
                <a:solidFill>
                  <a:schemeClr val="accent5">
                    <a:lumMod val="60000"/>
                    <a:lumOff val="40000"/>
                  </a:schemeClr>
                </a:solidFill>
                <a:prstDash val="solid"/>
              </a:ln>
              <a:solidFill>
                <a:schemeClr val="accent1"/>
              </a:solidFill>
              <a:effectLst>
                <a:outerShdw blurRad="41275" dist="20320" dir="1800000" algn="tl" rotWithShape="0">
                  <a:srgbClr val="000000">
                    <a:alpha val="40000"/>
                  </a:srgbClr>
                </a:outerShdw>
              </a:effectLst>
            </a:endParaRPr>
          </a:p>
        </p:txBody>
      </p:sp>
      <p:sp>
        <p:nvSpPr>
          <p:cNvPr id="2" name="TextBox 1"/>
          <p:cNvSpPr txBox="1"/>
          <p:nvPr/>
        </p:nvSpPr>
        <p:spPr>
          <a:xfrm>
            <a:off x="-2" y="1200329"/>
            <a:ext cx="9144001" cy="5847754"/>
          </a:xfrm>
          <a:prstGeom prst="rect">
            <a:avLst/>
          </a:prstGeom>
          <a:noFill/>
        </p:spPr>
        <p:txBody>
          <a:bodyPr wrap="square" rtlCol="0">
            <a:spAutoFit/>
          </a:bodyPr>
          <a:lstStyle/>
          <a:p>
            <a:pPr marL="457200" indent="-457200">
              <a:buFont typeface="+mj-lt"/>
              <a:buAutoNum type="arabicPeriod"/>
            </a:pPr>
            <a:r>
              <a:rPr lang="en-US" sz="2200" dirty="0" smtClean="0"/>
              <a:t>Who is God?  </a:t>
            </a:r>
          </a:p>
          <a:p>
            <a:pPr marL="800100" lvl="1" indent="-342900">
              <a:buFont typeface="Arial"/>
              <a:buChar char="•"/>
            </a:pPr>
            <a:r>
              <a:rPr lang="en-US" sz="2200" dirty="0" smtClean="0"/>
              <a:t>He is love, holy, pure, and eternal</a:t>
            </a:r>
          </a:p>
          <a:p>
            <a:pPr marL="457200" indent="-457200">
              <a:buFont typeface="+mj-lt"/>
              <a:buAutoNum type="arabicPeriod"/>
            </a:pPr>
            <a:endParaRPr lang="en-US" sz="2200" dirty="0" smtClean="0"/>
          </a:p>
          <a:p>
            <a:r>
              <a:rPr lang="en-US" sz="2200" dirty="0" smtClean="0"/>
              <a:t>2. What is humanity’s purpose?</a:t>
            </a:r>
          </a:p>
          <a:p>
            <a:pPr marL="742950" lvl="1" indent="-285750">
              <a:buFont typeface="Arial"/>
              <a:buChar char="•"/>
            </a:pPr>
            <a:r>
              <a:rPr lang="en-US" sz="2200" dirty="0" smtClean="0"/>
              <a:t>To bring God glory</a:t>
            </a:r>
          </a:p>
          <a:p>
            <a:endParaRPr lang="en-US" sz="2200" dirty="0"/>
          </a:p>
          <a:p>
            <a:r>
              <a:rPr lang="en-US" sz="2200" dirty="0" smtClean="0"/>
              <a:t>3. What was God’s commandment to man?</a:t>
            </a:r>
          </a:p>
          <a:p>
            <a:pPr marL="742950" lvl="1" indent="-285750">
              <a:buFont typeface="Arial"/>
              <a:buChar char="•"/>
            </a:pPr>
            <a:r>
              <a:rPr lang="en-US" sz="2200" dirty="0" smtClean="0"/>
              <a:t>To not eat from of the tree of the knowledge of good and evil. When you eat of it you will surely die.</a:t>
            </a:r>
          </a:p>
          <a:p>
            <a:endParaRPr lang="en-US" sz="2200" dirty="0" smtClean="0"/>
          </a:p>
          <a:p>
            <a:r>
              <a:rPr lang="en-US" sz="2200" dirty="0" smtClean="0"/>
              <a:t>4.</a:t>
            </a:r>
            <a:r>
              <a:rPr lang="en-US" sz="2200" dirty="0"/>
              <a:t> </a:t>
            </a:r>
            <a:r>
              <a:rPr lang="en-US" sz="2200" dirty="0" smtClean="0"/>
              <a:t>Who is the main enemy of our soul?</a:t>
            </a:r>
          </a:p>
          <a:p>
            <a:pPr marL="742950" lvl="1" indent="-285750">
              <a:buFont typeface="Arial"/>
              <a:buChar char="•"/>
            </a:pPr>
            <a:r>
              <a:rPr lang="en-US" sz="2200" dirty="0" smtClean="0"/>
              <a:t>Satan</a:t>
            </a:r>
          </a:p>
          <a:p>
            <a:endParaRPr lang="en-US" sz="2200" dirty="0" smtClean="0"/>
          </a:p>
          <a:p>
            <a:r>
              <a:rPr lang="en-US" sz="2200" dirty="0" smtClean="0"/>
              <a:t>5. How and why did the human race fall?</a:t>
            </a:r>
          </a:p>
          <a:p>
            <a:pPr marL="800100" lvl="1" indent="-342900">
              <a:buFont typeface="Arial"/>
              <a:buChar char="•"/>
            </a:pPr>
            <a:r>
              <a:rPr lang="en-US" sz="2200" dirty="0" smtClean="0"/>
              <a:t>Because Adam and Eve disobeyed God because they listened to the serpent.</a:t>
            </a:r>
            <a:endParaRPr lang="en-US" sz="2200" dirty="0"/>
          </a:p>
          <a:p>
            <a:endParaRPr lang="en-US" sz="2200" dirty="0" smtClean="0"/>
          </a:p>
        </p:txBody>
      </p:sp>
    </p:spTree>
    <p:extLst>
      <p:ext uri="{BB962C8B-B14F-4D97-AF65-F5344CB8AC3E}">
        <p14:creationId xmlns:p14="http://schemas.microsoft.com/office/powerpoint/2010/main" val="811969843"/>
      </p:ext>
    </p:extLst>
  </p:cSld>
  <p:clrMapOvr>
    <a:masterClrMapping/>
  </p:clrMapOvr>
  <mc:AlternateContent xmlns:mc="http://schemas.openxmlformats.org/markup-compatibility/2006" xmlns:p14="http://schemas.microsoft.com/office/powerpoint/2010/main">
    <mc:Choice Requires="p14">
      <p:transition p14:dur="100">
        <p:cut/>
        <p:sndAc>
          <p:stSnd>
            <p:snd r:embed="rId2" name="Camera"/>
          </p:stSnd>
        </p:sndAc>
      </p:transition>
    </mc:Choice>
    <mc:Fallback xmlns="">
      <p:transition xmlns:p14="http://schemas.microsoft.com/office/powerpoint/2010/main">
        <p:cut/>
        <p:sndAc>
          <p:stSnd>
            <p:snd r:embed="rId3" name="Camera"/>
          </p:stSnd>
        </p:sndAc>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 calcmode="lin" valueType="num">
                                      <p:cBhvr additive="base">
                                        <p:cTn id="3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anim calcmode="lin" valueType="num">
                                      <p:cBhvr additive="base">
                                        <p:cTn id="43"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
                                            <p:txEl>
                                              <p:pRg st="10" end="10"/>
                                            </p:txEl>
                                          </p:spTgt>
                                        </p:tgtEl>
                                        <p:attrNameLst>
                                          <p:attrName>style.visibility</p:attrName>
                                        </p:attrNameLst>
                                      </p:cBhvr>
                                      <p:to>
                                        <p:strVal val="visible"/>
                                      </p:to>
                                    </p:set>
                                    <p:anim calcmode="lin" valueType="num">
                                      <p:cBhvr additive="base">
                                        <p:cTn id="49"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
                                            <p:txEl>
                                              <p:pRg st="12" end="12"/>
                                            </p:txEl>
                                          </p:spTgt>
                                        </p:tgtEl>
                                        <p:attrNameLst>
                                          <p:attrName>style.visibility</p:attrName>
                                        </p:attrNameLst>
                                      </p:cBhvr>
                                      <p:to>
                                        <p:strVal val="visible"/>
                                      </p:to>
                                    </p:set>
                                    <p:anim calcmode="lin" valueType="num">
                                      <p:cBhvr additive="base">
                                        <p:cTn id="55"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
                                            <p:txEl>
                                              <p:pRg st="13" end="13"/>
                                            </p:txEl>
                                          </p:spTgt>
                                        </p:tgtEl>
                                        <p:attrNameLst>
                                          <p:attrName>style.visibility</p:attrName>
                                        </p:attrNameLst>
                                      </p:cBhvr>
                                      <p:to>
                                        <p:strVal val="visible"/>
                                      </p:to>
                                    </p:set>
                                    <p:anim calcmode="lin" valueType="num">
                                      <p:cBhvr additive="base">
                                        <p:cTn id="61"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p:txBody>
          <a:bodyPr/>
          <a:lstStyle/>
          <a:p>
            <a:r>
              <a:rPr lang="en-US" sz="7200" dirty="0" smtClean="0"/>
              <a:t>Lesson 2</a:t>
            </a:r>
            <a:endParaRPr lang="en-US" sz="7200" dirty="0"/>
          </a:p>
        </p:txBody>
      </p:sp>
    </p:spTree>
    <p:extLst>
      <p:ext uri="{BB962C8B-B14F-4D97-AF65-F5344CB8AC3E}">
        <p14:creationId xmlns:p14="http://schemas.microsoft.com/office/powerpoint/2010/main" val="70327764"/>
      </p:ext>
    </p:extLst>
  </p:cSld>
  <p:clrMapOvr>
    <a:masterClrMapping/>
  </p:clrMapOvr>
  <p:transition xmlns:p14="http://schemas.microsoft.com/office/powerpoint/2010/main" spd="slow">
    <p:pull/>
    <p:sndAc>
      <p:stSnd>
        <p:snd r:embed="rId2" name="Camera"/>
      </p:stSnd>
    </p:sndAc>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6" presetClass="emph" presetSubtype="0" fill="hold" grpId="1" nodeType="clickEffect">
                                  <p:stCondLst>
                                    <p:cond delay="0"/>
                                  </p:stCondLst>
                                  <p:iterate type="lt">
                                    <p:tmPct val="10000"/>
                                  </p:iterate>
                                  <p:childTnLst>
                                    <p:animScale>
                                      <p:cBhvr>
                                        <p:cTn id="14" dur="250" autoRev="1" fill="hold">
                                          <p:stCondLst>
                                            <p:cond delay="0"/>
                                          </p:stCondLst>
                                        </p:cTn>
                                        <p:tgtEl>
                                          <p:spTgt spid="3"/>
                                        </p:tgtEl>
                                      </p:cBhvr>
                                      <p:to x="80000" y="100000"/>
                                    </p:animScale>
                                    <p:anim by="(#ppt_w*0.10)" calcmode="lin" valueType="num">
                                      <p:cBhvr>
                                        <p:cTn id="15" dur="250" autoRev="1" fill="hold">
                                          <p:stCondLst>
                                            <p:cond delay="0"/>
                                          </p:stCondLst>
                                        </p:cTn>
                                        <p:tgtEl>
                                          <p:spTgt spid="3"/>
                                        </p:tgtEl>
                                        <p:attrNameLst>
                                          <p:attrName>ppt_x</p:attrName>
                                        </p:attrNameLst>
                                      </p:cBhvr>
                                    </p:anim>
                                    <p:anim by="(-#ppt_w*0.10)" calcmode="lin" valueType="num">
                                      <p:cBhvr>
                                        <p:cTn id="16" dur="250" autoRev="1" fill="hold">
                                          <p:stCondLst>
                                            <p:cond delay="0"/>
                                          </p:stCondLst>
                                        </p:cTn>
                                        <p:tgtEl>
                                          <p:spTgt spid="3"/>
                                        </p:tgtEl>
                                        <p:attrNameLst>
                                          <p:attrName>ppt_y</p:attrName>
                                        </p:attrNameLst>
                                      </p:cBhvr>
                                    </p:anim>
                                    <p:animRot by="-480000">
                                      <p:cBhvr>
                                        <p:cTn id="17" dur="250" autoRev="1"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 y="1422400"/>
            <a:ext cx="8991600" cy="3293209"/>
          </a:xfrm>
          <a:prstGeom prst="rect">
            <a:avLst/>
          </a:prstGeom>
          <a:noFill/>
        </p:spPr>
        <p:txBody>
          <a:bodyPr wrap="square" lIns="91440" tIns="45720" rIns="91440" bIns="45720">
            <a:spAutoFit/>
          </a:bodyPr>
          <a:lstStyle/>
          <a:p>
            <a:pPr algn="ctr"/>
            <a:r>
              <a:rPr lang="en-US" sz="8800" b="1" cap="none" spc="0" dirty="0" smtClean="0">
                <a:ln w="12700">
                  <a:solidFill>
                    <a:schemeClr val="accent5">
                      <a:lumMod val="60000"/>
                      <a:lumOff val="40000"/>
                    </a:schemeClr>
                  </a:solidFill>
                  <a:prstDash val="solid"/>
                </a:ln>
                <a:solidFill>
                  <a:schemeClr val="accent1"/>
                </a:solidFill>
                <a:effectLst>
                  <a:outerShdw blurRad="41275" dist="20320" dir="1800000" algn="tl" rotWithShape="0">
                    <a:srgbClr val="000000">
                      <a:alpha val="40000"/>
                    </a:srgbClr>
                  </a:outerShdw>
                </a:effectLst>
              </a:rPr>
              <a:t>SECTION 6</a:t>
            </a:r>
          </a:p>
          <a:p>
            <a:pPr algn="ctr"/>
            <a:endParaRPr lang="en-US" sz="4000" b="1" cap="none" spc="0" dirty="0" smtClean="0">
              <a:ln w="12700">
                <a:solidFill>
                  <a:schemeClr val="accent5">
                    <a:lumMod val="60000"/>
                    <a:lumOff val="40000"/>
                  </a:schemeClr>
                </a:solidFill>
                <a:prstDash val="solid"/>
              </a:ln>
              <a:solidFill>
                <a:schemeClr val="accent1"/>
              </a:solidFill>
              <a:effectLst>
                <a:outerShdw blurRad="41275" dist="20320" dir="1800000" algn="tl" rotWithShape="0">
                  <a:srgbClr val="000000">
                    <a:alpha val="40000"/>
                  </a:srgbClr>
                </a:outerShdw>
              </a:effectLst>
            </a:endParaRPr>
          </a:p>
          <a:p>
            <a:pPr algn="ctr"/>
            <a:r>
              <a:rPr lang="en-US" sz="4000" b="1" cap="none" spc="0" dirty="0" smtClean="0">
                <a:ln w="12700">
                  <a:solidFill>
                    <a:schemeClr val="accent5">
                      <a:lumMod val="60000"/>
                      <a:lumOff val="40000"/>
                    </a:schemeClr>
                  </a:solidFill>
                  <a:prstDash val="solid"/>
                </a:ln>
                <a:solidFill>
                  <a:schemeClr val="accent1"/>
                </a:solidFill>
                <a:effectLst>
                  <a:outerShdw blurRad="41275" dist="20320" dir="1800000" algn="tl" rotWithShape="0">
                    <a:srgbClr val="000000">
                      <a:alpha val="40000"/>
                    </a:srgbClr>
                  </a:outerShdw>
                </a:effectLst>
              </a:rPr>
              <a:t>GOD’S PLAN TO REDEEM HUMANITY FROM SIN AND DEATH</a:t>
            </a:r>
            <a:endParaRPr lang="en-US" sz="2800" b="1" i="1" cap="none" spc="0" dirty="0">
              <a:ln w="12700">
                <a:solidFill>
                  <a:schemeClr val="accent5">
                    <a:lumMod val="60000"/>
                    <a:lumOff val="40000"/>
                  </a:schemeClr>
                </a:solidFill>
                <a:prstDash val="solid"/>
              </a:ln>
              <a:solidFill>
                <a:schemeClr val="accent1"/>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884002258"/>
      </p:ext>
    </p:extLst>
  </p:cSld>
  <p:clrMapOvr>
    <a:masterClrMapping/>
  </p:clrMapOvr>
  <mc:AlternateContent xmlns:mc="http://schemas.openxmlformats.org/markup-compatibility/2006" xmlns:p14="http://schemas.microsoft.com/office/powerpoint/2010/main">
    <mc:Choice Requires="p14">
      <p:transition p14:dur="100">
        <p:cut/>
        <p:sndAc>
          <p:stSnd>
            <p:snd r:embed="rId2" name="Camera"/>
          </p:stSnd>
        </p:sndAc>
      </p:transition>
    </mc:Choice>
    <mc:Fallback xmlns="">
      <p:transition xmlns:p14="http://schemas.microsoft.com/office/powerpoint/2010/main">
        <p:cut/>
        <p:sndAc>
          <p:stSnd>
            <p:snd r:embed="rId3" name="Camera"/>
          </p:stSnd>
        </p:sndAc>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w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4480442"/>
          </a:xfrm>
          <a:prstGeom prst="rect">
            <a:avLst/>
          </a:prstGeom>
        </p:spPr>
      </p:pic>
      <p:sp>
        <p:nvSpPr>
          <p:cNvPr id="3" name="TextBox 2"/>
          <p:cNvSpPr txBox="1"/>
          <p:nvPr/>
        </p:nvSpPr>
        <p:spPr>
          <a:xfrm>
            <a:off x="998954" y="2497061"/>
            <a:ext cx="5679769" cy="369332"/>
          </a:xfrm>
          <a:prstGeom prst="rect">
            <a:avLst/>
          </a:prstGeom>
          <a:noFill/>
        </p:spPr>
        <p:txBody>
          <a:bodyPr wrap="square" rtlCol="0">
            <a:spAutoFit/>
          </a:bodyPr>
          <a:lstStyle/>
          <a:p>
            <a:endParaRPr lang="en-US" dirty="0"/>
          </a:p>
        </p:txBody>
      </p:sp>
      <p:sp>
        <p:nvSpPr>
          <p:cNvPr id="7" name="Rectangle 6"/>
          <p:cNvSpPr/>
          <p:nvPr/>
        </p:nvSpPr>
        <p:spPr>
          <a:xfrm>
            <a:off x="1686625" y="2866393"/>
            <a:ext cx="4292829" cy="553998"/>
          </a:xfrm>
          <a:prstGeom prst="rect">
            <a:avLst/>
          </a:prstGeom>
        </p:spPr>
        <p:txBody>
          <a:bodyPr wrap="square">
            <a:spAutoFit/>
          </a:bodyPr>
          <a:lstStyle/>
          <a:p>
            <a:r>
              <a:rPr lang="en-US" sz="1400" dirty="0"/>
              <a:t>Romans 5:</a:t>
            </a:r>
            <a:r>
              <a:rPr lang="en-US" sz="1400" dirty="0" smtClean="0"/>
              <a:t>21</a:t>
            </a:r>
            <a:endParaRPr lang="en-US" sz="1400" b="1" dirty="0" smtClean="0"/>
          </a:p>
          <a:p>
            <a:r>
              <a:rPr lang="en-US" sz="1600" dirty="0" smtClean="0"/>
              <a:t>“that as sin hath reigned unto death….”</a:t>
            </a:r>
            <a:endParaRPr lang="en-US" sz="1600" dirty="0"/>
          </a:p>
        </p:txBody>
      </p:sp>
      <p:sp>
        <p:nvSpPr>
          <p:cNvPr id="9" name="Rectangle 8"/>
          <p:cNvSpPr/>
          <p:nvPr/>
        </p:nvSpPr>
        <p:spPr>
          <a:xfrm>
            <a:off x="3624778" y="2252539"/>
            <a:ext cx="4335640" cy="338554"/>
          </a:xfrm>
          <a:prstGeom prst="rect">
            <a:avLst/>
          </a:prstGeom>
        </p:spPr>
        <p:txBody>
          <a:bodyPr wrap="square">
            <a:spAutoFit/>
          </a:bodyPr>
          <a:lstStyle/>
          <a:p>
            <a:r>
              <a:rPr lang="en-US" sz="1400" dirty="0"/>
              <a:t>Romans 5:</a:t>
            </a:r>
            <a:r>
              <a:rPr lang="en-US" sz="1400" dirty="0" smtClean="0"/>
              <a:t>14</a:t>
            </a:r>
            <a:r>
              <a:rPr lang="en-US" sz="1400" b="1" dirty="0" smtClean="0"/>
              <a:t> </a:t>
            </a:r>
            <a:r>
              <a:rPr lang="en-US" sz="1600" dirty="0" smtClean="0"/>
              <a:t>“Nevertheless </a:t>
            </a:r>
            <a:r>
              <a:rPr lang="en-US" sz="1600" dirty="0"/>
              <a:t>death </a:t>
            </a:r>
            <a:r>
              <a:rPr lang="en-US" sz="1600" dirty="0" smtClean="0"/>
              <a:t>reigned”</a:t>
            </a:r>
            <a:endParaRPr lang="en-US" sz="1600" dirty="0"/>
          </a:p>
        </p:txBody>
      </p:sp>
      <p:pic>
        <p:nvPicPr>
          <p:cNvPr id="10" name="Picture 9" descr="1012386_836162563071385_2231395607280221792_n cop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80442"/>
            <a:ext cx="3810297" cy="2377557"/>
          </a:xfrm>
          <a:prstGeom prst="rect">
            <a:avLst/>
          </a:prstGeom>
        </p:spPr>
      </p:pic>
      <p:sp>
        <p:nvSpPr>
          <p:cNvPr id="11" name="Rectangle 10"/>
          <p:cNvSpPr/>
          <p:nvPr/>
        </p:nvSpPr>
        <p:spPr>
          <a:xfrm>
            <a:off x="4095713" y="4594594"/>
            <a:ext cx="4869010" cy="2123658"/>
          </a:xfrm>
          <a:prstGeom prst="rect">
            <a:avLst/>
          </a:prstGeom>
        </p:spPr>
        <p:txBody>
          <a:bodyPr wrap="square">
            <a:spAutoFit/>
          </a:bodyPr>
          <a:lstStyle/>
          <a:p>
            <a:pPr algn="ctr"/>
            <a:r>
              <a:rPr lang="en-US" sz="2400" b="1" i="1" dirty="0">
                <a:latin typeface="Arial Narrow"/>
                <a:cs typeface="Arial Narrow"/>
              </a:rPr>
              <a:t>Sin and death were champion over all humans who would be born since Adams </a:t>
            </a:r>
            <a:r>
              <a:rPr lang="en-US" sz="2400" b="1" i="1" dirty="0" smtClean="0">
                <a:latin typeface="Arial Narrow"/>
                <a:cs typeface="Arial Narrow"/>
              </a:rPr>
              <a:t>fall, Satan </a:t>
            </a:r>
            <a:r>
              <a:rPr lang="en-US" sz="2400" b="1" i="1" dirty="0">
                <a:latin typeface="Arial Narrow"/>
                <a:cs typeface="Arial Narrow"/>
              </a:rPr>
              <a:t>had the keys to death and hell over humanity </a:t>
            </a:r>
            <a:endParaRPr lang="en-US" sz="2400" b="1" i="1" dirty="0" smtClean="0">
              <a:latin typeface="Arial Narrow"/>
              <a:cs typeface="Arial Narrow"/>
            </a:endParaRPr>
          </a:p>
          <a:p>
            <a:endParaRPr lang="en-US" b="1" dirty="0" smtClean="0"/>
          </a:p>
          <a:p>
            <a:pPr algn="ctr"/>
            <a:r>
              <a:rPr lang="en-US" i="1" dirty="0"/>
              <a:t>(Psalm 51:5)(Isaiah 5:14) </a:t>
            </a:r>
            <a:endParaRPr lang="en-US" b="1" i="1" dirty="0"/>
          </a:p>
        </p:txBody>
      </p:sp>
    </p:spTree>
    <p:extLst>
      <p:ext uri="{BB962C8B-B14F-4D97-AF65-F5344CB8AC3E}">
        <p14:creationId xmlns:p14="http://schemas.microsoft.com/office/powerpoint/2010/main" val="2748490434"/>
      </p:ext>
    </p:extLst>
  </p:cSld>
  <p:clrMapOvr>
    <a:masterClrMapping/>
  </p:clrMapOvr>
  <mc:AlternateContent xmlns:mc="http://schemas.openxmlformats.org/markup-compatibility/2006" xmlns:p14="http://schemas.microsoft.com/office/powerpoint/2010/main">
    <mc:Choice Requires="p14">
      <p:transition p14:dur="100">
        <p:cut/>
        <p:sndAc>
          <p:stSnd>
            <p:snd r:embed="rId2" name="Camera"/>
          </p:stSnd>
        </p:sndAc>
      </p:transition>
    </mc:Choice>
    <mc:Fallback xmlns="">
      <p:transition xmlns:p14="http://schemas.microsoft.com/office/powerpoint/2010/main">
        <p:cut/>
        <p:sndAc>
          <p:stSnd>
            <p:snd r:embed="rId5" name="Camera"/>
          </p:stSnd>
        </p:sndAc>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Scale>
                                      <p:cBhvr>
                                        <p:cTn id="7"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1"/>
                                        </p:tgtEl>
                                        <p:attrNameLst>
                                          <p:attrName>ppt_x</p:attrName>
                                          <p:attrName>ppt_y</p:attrName>
                                        </p:attrNameLst>
                                      </p:cBhvr>
                                    </p:animMotion>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fltVal val="0"/>
                                          </p:val>
                                        </p:tav>
                                        <p:tav tm="100000">
                                          <p:val>
                                            <p:strVal val="#ppt_w"/>
                                          </p:val>
                                        </p:tav>
                                      </p:tavLst>
                                    </p:anim>
                                    <p:anim calcmode="lin" valueType="num">
                                      <p:cBhvr>
                                        <p:cTn id="23" dur="1000" fill="hold"/>
                                        <p:tgtEl>
                                          <p:spTgt spid="10"/>
                                        </p:tgtEl>
                                        <p:attrNameLst>
                                          <p:attrName>ppt_h</p:attrName>
                                        </p:attrNameLst>
                                      </p:cBhvr>
                                      <p:tavLst>
                                        <p:tav tm="0">
                                          <p:val>
                                            <p:fltVal val="0"/>
                                          </p:val>
                                        </p:tav>
                                        <p:tav tm="100000">
                                          <p:val>
                                            <p:strVal val="#ppt_h"/>
                                          </p:val>
                                        </p:tav>
                                      </p:tavLst>
                                    </p:anim>
                                    <p:anim calcmode="lin" valueType="num">
                                      <p:cBhvr>
                                        <p:cTn id="24" dur="1000" fill="hold"/>
                                        <p:tgtEl>
                                          <p:spTgt spid="10"/>
                                        </p:tgtEl>
                                        <p:attrNameLst>
                                          <p:attrName>style.rotation</p:attrName>
                                        </p:attrNameLst>
                                      </p:cBhvr>
                                      <p:tavLst>
                                        <p:tav tm="0">
                                          <p:val>
                                            <p:fltVal val="90"/>
                                          </p:val>
                                        </p:tav>
                                        <p:tav tm="100000">
                                          <p:val>
                                            <p:fltVal val="0"/>
                                          </p:val>
                                        </p:tav>
                                      </p:tavLst>
                                    </p:anim>
                                    <p:animEffect transition="in" filter="fade">
                                      <p:cBhvr>
                                        <p:cTn id="25" dur="1000"/>
                                        <p:tgtEl>
                                          <p:spTgt spid="10"/>
                                        </p:tgtEl>
                                      </p:cBhvr>
                                    </p:animEffect>
                                  </p:childTnLst>
                                </p:cTn>
                              </p:par>
                              <p:par>
                                <p:cTn id="26" presetID="31"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fltVal val="0"/>
                                          </p:val>
                                        </p:tav>
                                        <p:tav tm="100000">
                                          <p:val>
                                            <p:strVal val="#ppt_h"/>
                                          </p:val>
                                        </p:tav>
                                      </p:tavLst>
                                    </p:anim>
                                    <p:anim calcmode="lin" valueType="num">
                                      <p:cBhvr>
                                        <p:cTn id="30" dur="1000" fill="hold"/>
                                        <p:tgtEl>
                                          <p:spTgt spid="7"/>
                                        </p:tgtEl>
                                        <p:attrNameLst>
                                          <p:attrName>style.rotation</p:attrName>
                                        </p:attrNameLst>
                                      </p:cBhvr>
                                      <p:tavLst>
                                        <p:tav tm="0">
                                          <p:val>
                                            <p:fltVal val="90"/>
                                          </p:val>
                                        </p:tav>
                                        <p:tav tm="100000">
                                          <p:val>
                                            <p:fltVal val="0"/>
                                          </p:val>
                                        </p:tav>
                                      </p:tavLst>
                                    </p:anim>
                                    <p:animEffect transition="in" filter="fade">
                                      <p:cBhvr>
                                        <p:cTn id="3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
            <a:ext cx="9143999" cy="685799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endParaRPr lang="en-US" dirty="0"/>
          </a:p>
        </p:txBody>
      </p:sp>
      <p:pic>
        <p:nvPicPr>
          <p:cNvPr id="6" name="Content Placeholder 5" descr="hell_hath_enlarged_herself copy.jpg"/>
          <p:cNvPicPr>
            <a:picLocks noGrp="1" noChangeAspect="1"/>
          </p:cNvPicPr>
          <p:nvPr>
            <p:ph type="pic" idx="1"/>
          </p:nvPr>
        </p:nvPicPr>
        <p:blipFill>
          <a:blip r:embed="rId3">
            <a:extLst>
              <a:ext uri="{28A0092B-C50C-407E-A947-70E740481C1C}">
                <a14:useLocalDpi xmlns:a14="http://schemas.microsoft.com/office/drawing/2010/main" val="0"/>
              </a:ext>
            </a:extLst>
          </a:blip>
          <a:srcRect l="5511" r="5511"/>
          <a:stretch>
            <a:fillRect/>
          </a:stretch>
        </p:blipFill>
        <p:spPr/>
      </p:pic>
      <p:sp>
        <p:nvSpPr>
          <p:cNvPr id="8" name="Text Placeholder 7"/>
          <p:cNvSpPr>
            <a:spLocks noGrp="1"/>
          </p:cNvSpPr>
          <p:nvPr>
            <p:ph type="body" sz="half" idx="2"/>
          </p:nvPr>
        </p:nvSpPr>
        <p:spPr>
          <a:xfrm>
            <a:off x="0" y="4390463"/>
            <a:ext cx="5350933" cy="2214782"/>
          </a:xfrm>
        </p:spPr>
        <p:txBody>
          <a:bodyPr>
            <a:normAutofit fontScale="92500"/>
          </a:bodyPr>
          <a:lstStyle/>
          <a:p>
            <a:r>
              <a:rPr lang="en-US" dirty="0"/>
              <a:t>Isaiah 5:</a:t>
            </a:r>
            <a:r>
              <a:rPr lang="en-US" dirty="0" smtClean="0"/>
              <a:t>14</a:t>
            </a:r>
            <a:endParaRPr lang="en-US" b="1" dirty="0"/>
          </a:p>
          <a:p>
            <a:r>
              <a:rPr lang="en-US" b="1" dirty="0"/>
              <a:t> </a:t>
            </a:r>
            <a:r>
              <a:rPr lang="en-US" sz="2400" dirty="0"/>
              <a:t>Therefore </a:t>
            </a:r>
            <a:r>
              <a:rPr lang="en-US" sz="2400" u="sng" dirty="0"/>
              <a:t>hell hath enlarged herself, and opened her mouth without measure: </a:t>
            </a:r>
            <a:r>
              <a:rPr lang="en-US" sz="2400" dirty="0"/>
              <a:t>and their glory, and their multitude, and their pomp, and he that </a:t>
            </a:r>
            <a:r>
              <a:rPr lang="en-US" sz="2400" dirty="0" err="1"/>
              <a:t>rejoiceth</a:t>
            </a:r>
            <a:r>
              <a:rPr lang="en-US" sz="2400" dirty="0"/>
              <a:t>, shall descend into it.</a:t>
            </a:r>
            <a:endParaRPr lang="en-US" sz="2400" dirty="0">
              <a:solidFill>
                <a:srgbClr val="FFFFFF"/>
              </a:solidFill>
            </a:endParaRPr>
          </a:p>
        </p:txBody>
      </p:sp>
      <p:pic>
        <p:nvPicPr>
          <p:cNvPr id="5" name="Content Placeholder 4" descr="Hell.jpg"/>
          <p:cNvPicPr>
            <a:picLocks noGrp="1" noChangeAspect="1"/>
          </p:cNvPicPr>
          <p:nvPr>
            <p:ph type="pic" idx="13"/>
          </p:nvPr>
        </p:nvPicPr>
        <p:blipFill>
          <a:blip r:embed="rId4" cstate="print">
            <a:extLst>
              <a:ext uri="{28A0092B-C50C-407E-A947-70E740481C1C}">
                <a14:useLocalDpi xmlns:a14="http://schemas.microsoft.com/office/drawing/2010/main" val="0"/>
              </a:ext>
            </a:extLst>
          </a:blip>
          <a:srcRect l="17749" r="17749"/>
          <a:stretch>
            <a:fillRect/>
          </a:stretch>
        </p:blipFill>
        <p:spPr>
          <a:xfrm rot="153739">
            <a:off x="451738" y="946830"/>
            <a:ext cx="4329278" cy="3178754"/>
          </a:xfrm>
        </p:spPr>
      </p:pic>
      <p:sp>
        <p:nvSpPr>
          <p:cNvPr id="9" name="Rectangle 8"/>
          <p:cNvSpPr/>
          <p:nvPr/>
        </p:nvSpPr>
        <p:spPr>
          <a:xfrm>
            <a:off x="4022752" y="337619"/>
            <a:ext cx="1654307" cy="369332"/>
          </a:xfrm>
          <a:prstGeom prst="rect">
            <a:avLst/>
          </a:prstGeom>
        </p:spPr>
        <p:txBody>
          <a:bodyPr wrap="none">
            <a:spAutoFit/>
          </a:bodyPr>
          <a:lstStyle/>
          <a:p>
            <a:r>
              <a:rPr lang="en-US" dirty="0">
                <a:solidFill>
                  <a:schemeClr val="bg1"/>
                </a:solidFill>
              </a:rPr>
              <a:t>(Psalm 51:5</a:t>
            </a:r>
            <a:r>
              <a:rPr lang="en-US" dirty="0" smtClean="0">
                <a:solidFill>
                  <a:schemeClr val="bg1"/>
                </a:solidFill>
              </a:rPr>
              <a:t>)</a:t>
            </a:r>
            <a:r>
              <a:rPr lang="en-US" dirty="0" smtClean="0"/>
              <a:t>) </a:t>
            </a:r>
            <a:endParaRPr lang="en-US" dirty="0"/>
          </a:p>
        </p:txBody>
      </p:sp>
      <p:pic>
        <p:nvPicPr>
          <p:cNvPr id="4" name="Picture 3"/>
          <p:cNvPicPr>
            <a:picLocks noChangeAspect="1"/>
          </p:cNvPicPr>
          <p:nvPr/>
        </p:nvPicPr>
        <p:blipFill rotWithShape="1">
          <a:blip r:embed="rId5"/>
          <a:srcRect t="21642" b="14995"/>
          <a:stretch/>
        </p:blipFill>
        <p:spPr>
          <a:xfrm>
            <a:off x="5943600" y="4220769"/>
            <a:ext cx="2669851" cy="2413445"/>
          </a:xfrm>
          <a:prstGeom prst="rect">
            <a:avLst/>
          </a:prstGeom>
          <a:ln>
            <a:noFill/>
          </a:ln>
          <a:effectLst>
            <a:softEdge rad="112500"/>
          </a:effectLst>
        </p:spPr>
      </p:pic>
      <p:sp>
        <p:nvSpPr>
          <p:cNvPr id="2" name="TextBox 1"/>
          <p:cNvSpPr txBox="1"/>
          <p:nvPr/>
        </p:nvSpPr>
        <p:spPr>
          <a:xfrm>
            <a:off x="2235200" y="1422400"/>
            <a:ext cx="4273202" cy="646331"/>
          </a:xfrm>
          <a:prstGeom prst="rect">
            <a:avLst/>
          </a:prstGeom>
          <a:noFill/>
        </p:spPr>
        <p:txBody>
          <a:bodyPr wrap="none" rtlCol="0">
            <a:spAutoFit/>
          </a:bodyPr>
          <a:lstStyle/>
          <a:p>
            <a:r>
              <a:rPr lang="en-US" dirty="0" smtClean="0">
                <a:solidFill>
                  <a:schemeClr val="bg1"/>
                </a:solidFill>
                <a:latin typeface="Apple Chancery"/>
                <a:cs typeface="Apple Chancery"/>
              </a:rPr>
              <a:t>We are all under an eternal death sentence</a:t>
            </a:r>
          </a:p>
          <a:p>
            <a:r>
              <a:rPr lang="en-US" dirty="0" smtClean="0">
                <a:solidFill>
                  <a:schemeClr val="bg1"/>
                </a:solidFill>
                <a:latin typeface="Apple Chancery"/>
                <a:cs typeface="Apple Chancery"/>
              </a:rPr>
              <a:t> because of sin!</a:t>
            </a:r>
            <a:endParaRPr lang="en-US" dirty="0">
              <a:solidFill>
                <a:schemeClr val="bg1"/>
              </a:solidFill>
              <a:latin typeface="Apple Chancery"/>
              <a:cs typeface="Apple Chancery"/>
            </a:endParaRPr>
          </a:p>
        </p:txBody>
      </p:sp>
    </p:spTree>
    <p:extLst>
      <p:ext uri="{BB962C8B-B14F-4D97-AF65-F5344CB8AC3E}">
        <p14:creationId xmlns:p14="http://schemas.microsoft.com/office/powerpoint/2010/main" val="602351676"/>
      </p:ext>
    </p:extLst>
  </p:cSld>
  <p:clrMapOvr>
    <a:masterClrMapping/>
  </p:clrMapOvr>
  <mc:AlternateContent xmlns:mc="http://schemas.openxmlformats.org/markup-compatibility/2006" xmlns:p14="http://schemas.microsoft.com/office/powerpoint/2010/main">
    <mc:Choice Requires="p14">
      <p:transition p14:dur="100">
        <p:cut/>
        <p:sndAc>
          <p:stSnd>
            <p:snd r:embed="rId2" name="Camera"/>
          </p:stSnd>
        </p:sndAc>
      </p:transition>
    </mc:Choice>
    <mc:Fallback xmlns="">
      <p:transition xmlns:p14="http://schemas.microsoft.com/office/powerpoint/2010/main">
        <p:cut/>
        <p:sndAc>
          <p:stSnd>
            <p:snd r:embed="rId6" name="Camera"/>
          </p:stSnd>
        </p:sndAc>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686" y="1371600"/>
            <a:ext cx="8844314" cy="1447800"/>
          </a:xfrm>
        </p:spPr>
        <p:txBody>
          <a:bodyPr/>
          <a:lstStyle/>
          <a:p>
            <a:pPr algn="ctr">
              <a:lnSpc>
                <a:spcPts val="2800"/>
              </a:lnSpc>
            </a:pPr>
            <a:r>
              <a:rPr lang="en-US" sz="3200" dirty="0" smtClean="0">
                <a:solidFill>
                  <a:srgbClr val="000000"/>
                </a:solidFill>
                <a:latin typeface="Arial Black"/>
                <a:cs typeface="Arial Black"/>
              </a:rPr>
              <a:t/>
            </a:r>
            <a:br>
              <a:rPr lang="en-US" sz="3200" dirty="0" smtClean="0">
                <a:solidFill>
                  <a:srgbClr val="000000"/>
                </a:solidFill>
                <a:latin typeface="Arial Black"/>
                <a:cs typeface="Arial Black"/>
              </a:rPr>
            </a:br>
            <a:r>
              <a:rPr lang="en-US" sz="3200" dirty="0" smtClean="0">
                <a:solidFill>
                  <a:srgbClr val="000000"/>
                </a:solidFill>
                <a:latin typeface="Arial Black"/>
                <a:cs typeface="Arial Black"/>
              </a:rPr>
              <a:t>Sin </a:t>
            </a:r>
            <a:r>
              <a:rPr lang="en-US" sz="3200" dirty="0">
                <a:solidFill>
                  <a:srgbClr val="000000"/>
                </a:solidFill>
                <a:latin typeface="Arial Black"/>
                <a:cs typeface="Arial Black"/>
              </a:rPr>
              <a:t>produces death of all kinds</a:t>
            </a:r>
            <a:r>
              <a:rPr lang="en-US" sz="3200" dirty="0" smtClean="0">
                <a:solidFill>
                  <a:srgbClr val="000000"/>
                </a:solidFill>
                <a:latin typeface="Arial Black"/>
                <a:cs typeface="Arial Black"/>
              </a:rPr>
              <a:t>:</a:t>
            </a:r>
            <a:br>
              <a:rPr lang="en-US" sz="3200" dirty="0" smtClean="0">
                <a:solidFill>
                  <a:srgbClr val="000000"/>
                </a:solidFill>
                <a:latin typeface="Arial Black"/>
                <a:cs typeface="Arial Black"/>
              </a:rPr>
            </a:br>
            <a:r>
              <a:rPr lang="en-US" sz="1600" i="1" dirty="0" smtClean="0">
                <a:solidFill>
                  <a:srgbClr val="000000"/>
                </a:solidFill>
              </a:rPr>
              <a:t> (</a:t>
            </a:r>
            <a:r>
              <a:rPr lang="en-US" sz="1600" i="1" dirty="0">
                <a:solidFill>
                  <a:srgbClr val="000000"/>
                </a:solidFill>
              </a:rPr>
              <a:t>Genesis 4:1-8)</a:t>
            </a:r>
            <a:br>
              <a:rPr lang="en-US" sz="1600" i="1" dirty="0">
                <a:solidFill>
                  <a:srgbClr val="000000"/>
                </a:solidFill>
              </a:rPr>
            </a:br>
            <a:endParaRPr lang="en-US" sz="1600" i="1" dirty="0">
              <a:solidFill>
                <a:srgbClr val="000000"/>
              </a:solidFill>
            </a:endParaRPr>
          </a:p>
        </p:txBody>
      </p:sp>
      <p:pic>
        <p:nvPicPr>
          <p:cNvPr id="8" name="Content Placeholder 7" descr="en2006lp.nfo-o-55.jpg"/>
          <p:cNvPicPr>
            <a:picLocks noGrp="1" noChangeAspect="1"/>
          </p:cNvPicPr>
          <p:nvPr>
            <p:ph sz="half" idx="1"/>
          </p:nvPr>
        </p:nvPicPr>
        <p:blipFill>
          <a:blip r:embed="rId3">
            <a:extLst>
              <a:ext uri="{28A0092B-C50C-407E-A947-70E740481C1C}">
                <a14:useLocalDpi xmlns:a14="http://schemas.microsoft.com/office/drawing/2010/main" val="0"/>
              </a:ext>
            </a:extLst>
          </a:blip>
          <a:srcRect t="14392" b="14392"/>
          <a:stretch>
            <a:fillRect/>
          </a:stretch>
        </p:blipFill>
        <p:spPr/>
      </p:pic>
      <p:pic>
        <p:nvPicPr>
          <p:cNvPr id="9" name="Content Placeholder 8" descr="16_cain-murder-abel.jpg"/>
          <p:cNvPicPr>
            <a:picLocks noGrp="1" noChangeAspect="1"/>
          </p:cNvPicPr>
          <p:nvPr>
            <p:ph sz="half" idx="2"/>
          </p:nvPr>
        </p:nvPicPr>
        <p:blipFill>
          <a:blip r:embed="rId4">
            <a:extLst>
              <a:ext uri="{28A0092B-C50C-407E-A947-70E740481C1C}">
                <a14:useLocalDpi xmlns:a14="http://schemas.microsoft.com/office/drawing/2010/main" val="0"/>
              </a:ext>
            </a:extLst>
          </a:blip>
          <a:srcRect t="8826" b="8826"/>
          <a:stretch>
            <a:fillRect/>
          </a:stretch>
        </p:blipFill>
        <p:spPr/>
      </p:pic>
      <p:sp>
        <p:nvSpPr>
          <p:cNvPr id="3" name="TextBox 2"/>
          <p:cNvSpPr txBox="1"/>
          <p:nvPr/>
        </p:nvSpPr>
        <p:spPr>
          <a:xfrm>
            <a:off x="3069914" y="3150216"/>
            <a:ext cx="1286933" cy="923330"/>
          </a:xfrm>
          <a:prstGeom prst="rect">
            <a:avLst/>
          </a:prstGeom>
          <a:noFill/>
        </p:spPr>
        <p:txBody>
          <a:bodyPr wrap="square" rtlCol="0">
            <a:spAutoFit/>
          </a:bodyPr>
          <a:lstStyle/>
          <a:p>
            <a:r>
              <a:rPr lang="en-US" dirty="0" smtClean="0"/>
              <a:t>Sin produces  jealousy. </a:t>
            </a:r>
            <a:endParaRPr lang="en-US" dirty="0"/>
          </a:p>
        </p:txBody>
      </p:sp>
      <p:sp>
        <p:nvSpPr>
          <p:cNvPr id="4" name="TextBox 3"/>
          <p:cNvSpPr txBox="1"/>
          <p:nvPr/>
        </p:nvSpPr>
        <p:spPr>
          <a:xfrm>
            <a:off x="4961467" y="3150216"/>
            <a:ext cx="1456266" cy="923330"/>
          </a:xfrm>
          <a:prstGeom prst="rect">
            <a:avLst/>
          </a:prstGeom>
          <a:noFill/>
        </p:spPr>
        <p:txBody>
          <a:bodyPr wrap="square" rtlCol="0">
            <a:spAutoFit/>
          </a:bodyPr>
          <a:lstStyle/>
          <a:p>
            <a:r>
              <a:rPr lang="en-US" dirty="0" smtClean="0"/>
              <a:t>Sin produces murder.</a:t>
            </a:r>
            <a:endParaRPr lang="en-US" dirty="0"/>
          </a:p>
        </p:txBody>
      </p:sp>
    </p:spTree>
    <p:extLst>
      <p:ext uri="{BB962C8B-B14F-4D97-AF65-F5344CB8AC3E}">
        <p14:creationId xmlns:p14="http://schemas.microsoft.com/office/powerpoint/2010/main" val="691116780"/>
      </p:ext>
    </p:extLst>
  </p:cSld>
  <p:clrMapOvr>
    <a:masterClrMapping/>
  </p:clrMapOvr>
  <mc:AlternateContent xmlns:mc="http://schemas.openxmlformats.org/markup-compatibility/2006" xmlns:p14="http://schemas.microsoft.com/office/powerpoint/2010/main">
    <mc:Choice Requires="p14">
      <p:transition spd="slow" p14:dur="3900">
        <p14:glitter pattern="hexagon"/>
        <p:sndAc>
          <p:stSnd>
            <p:snd r:embed="rId2" name="Camera"/>
          </p:stSnd>
        </p:sndAc>
      </p:transition>
    </mc:Choice>
    <mc:Fallback xmlns="">
      <p:transition xmlns:p14="http://schemas.microsoft.com/office/powerpoint/2010/main" spd="slow">
        <p:fade/>
        <p:sndAc>
          <p:stSnd>
            <p:snd r:embed="rId5" name="Camera"/>
          </p:stSnd>
        </p:sndAc>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9"/>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fltVal val="0"/>
                                          </p:val>
                                        </p:tav>
                                        <p:tav tm="100000">
                                          <p:val>
                                            <p:strVal val="#ppt_h"/>
                                          </p:val>
                                        </p:tav>
                                      </p:tavLst>
                                    </p:anim>
                                    <p:anim calcmode="lin" valueType="num">
                                      <p:cBhvr>
                                        <p:cTn id="27"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ahic-floo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8156" y="4250268"/>
            <a:ext cx="4221626" cy="2607732"/>
          </a:xfrm>
          <a:prstGeom prst="rect">
            <a:avLst/>
          </a:prstGeom>
          <a:ln>
            <a:noFill/>
          </a:ln>
          <a:effectLst>
            <a:outerShdw blurRad="292100" dist="139700" dir="2700000" algn="tl" rotWithShape="0">
              <a:srgbClr val="333333">
                <a:alpha val="65000"/>
              </a:srgbClr>
            </a:outerShdw>
          </a:effectLst>
        </p:spPr>
      </p:pic>
      <p:pic>
        <p:nvPicPr>
          <p:cNvPr id="3" name="Picture 2" descr="first_holy_name__street_preacher_ghs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8156" y="1"/>
            <a:ext cx="4195844" cy="4250267"/>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3024453" y="-2065866"/>
            <a:ext cx="4948155" cy="1815882"/>
          </a:xfrm>
          <a:prstGeom prst="rect">
            <a:avLst/>
          </a:prstGeom>
          <a:solidFill>
            <a:schemeClr val="accent2">
              <a:alpha val="98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dirty="0" smtClean="0">
                <a:latin typeface="Arial Black"/>
                <a:cs typeface="Arial Black"/>
              </a:rPr>
              <a:t>NOAH &amp; THE FLOOD</a:t>
            </a:r>
          </a:p>
          <a:p>
            <a:pPr algn="ctr"/>
            <a:endParaRPr lang="en-US" dirty="0">
              <a:latin typeface="Arial Black"/>
              <a:cs typeface="Arial Black"/>
            </a:endParaRPr>
          </a:p>
          <a:p>
            <a:pPr algn="ctr"/>
            <a:endParaRPr lang="en-US" sz="2000" dirty="0" smtClean="0"/>
          </a:p>
          <a:p>
            <a:pPr algn="ctr"/>
            <a:r>
              <a:rPr lang="en-US" sz="2000" i="1" dirty="0" smtClean="0"/>
              <a:t> </a:t>
            </a:r>
            <a:r>
              <a:rPr lang="en-US" sz="2000" i="1" dirty="0"/>
              <a:t>(Genesis 6:5-</a:t>
            </a:r>
            <a:r>
              <a:rPr lang="en-US" sz="2000" i="1" dirty="0" smtClean="0"/>
              <a:t>8, 2 Peter 2:5,) </a:t>
            </a:r>
            <a:endParaRPr lang="en-US" sz="2000" i="1" dirty="0">
              <a:latin typeface="Arial Black"/>
              <a:cs typeface="Arial Black"/>
            </a:endParaRPr>
          </a:p>
          <a:p>
            <a:pPr algn="ctr"/>
            <a:endParaRPr lang="en-US" dirty="0">
              <a:latin typeface="Arial Black"/>
              <a:cs typeface="Arial Black"/>
            </a:endParaRPr>
          </a:p>
          <a:p>
            <a:pPr algn="ctr"/>
            <a:endParaRPr lang="en-US" dirty="0" smtClean="0">
              <a:latin typeface="Arial Black"/>
              <a:cs typeface="Arial Black"/>
            </a:endParaRPr>
          </a:p>
        </p:txBody>
      </p:sp>
      <p:sp>
        <p:nvSpPr>
          <p:cNvPr id="4" name="Rectangle 3"/>
          <p:cNvSpPr/>
          <p:nvPr/>
        </p:nvSpPr>
        <p:spPr>
          <a:xfrm>
            <a:off x="233444" y="1049866"/>
            <a:ext cx="4592556" cy="1477328"/>
          </a:xfrm>
          <a:prstGeom prst="rect">
            <a:avLst/>
          </a:prstGeom>
          <a:solidFill>
            <a:schemeClr val="accent2">
              <a:alpha val="87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r>
              <a:rPr lang="en-US" dirty="0"/>
              <a:t>2 Peter 2:</a:t>
            </a:r>
            <a:r>
              <a:rPr lang="en-US" dirty="0" smtClean="0"/>
              <a:t>5</a:t>
            </a:r>
            <a:r>
              <a:rPr lang="en-US" i="1" dirty="0" smtClean="0"/>
              <a:t> And </a:t>
            </a:r>
            <a:r>
              <a:rPr lang="en-US" i="1" dirty="0"/>
              <a:t>spared not the old world, but saved Noah the eighth person, </a:t>
            </a:r>
            <a:r>
              <a:rPr lang="en-US" i="1" u="sng" dirty="0"/>
              <a:t>a preacher of righteousness</a:t>
            </a:r>
            <a:r>
              <a:rPr lang="en-US" i="1" dirty="0"/>
              <a:t>, bringing in the flood upon the world of the ungodly</a:t>
            </a:r>
          </a:p>
        </p:txBody>
      </p:sp>
      <p:sp>
        <p:nvSpPr>
          <p:cNvPr id="6" name="Rectangle 5"/>
          <p:cNvSpPr/>
          <p:nvPr/>
        </p:nvSpPr>
        <p:spPr>
          <a:xfrm>
            <a:off x="233444" y="134539"/>
            <a:ext cx="4592556" cy="923330"/>
          </a:xfrm>
          <a:prstGeom prst="rect">
            <a:avLst/>
          </a:prstGeom>
          <a:solidFill>
            <a:schemeClr val="accent2">
              <a:alpha val="96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r>
              <a:rPr lang="en-US" dirty="0"/>
              <a:t>1 Peter 3:</a:t>
            </a:r>
            <a:r>
              <a:rPr lang="en-US" dirty="0" smtClean="0"/>
              <a:t>20</a:t>
            </a:r>
            <a:endParaRPr lang="en-US" dirty="0"/>
          </a:p>
          <a:p>
            <a:r>
              <a:rPr lang="en-US" i="1" dirty="0" smtClean="0"/>
              <a:t>when </a:t>
            </a:r>
            <a:r>
              <a:rPr lang="en-US" i="1" dirty="0"/>
              <a:t>once the </a:t>
            </a:r>
            <a:r>
              <a:rPr lang="en-US" i="1" u="sng" dirty="0"/>
              <a:t>longsuffering of God waited in the days of </a:t>
            </a:r>
            <a:r>
              <a:rPr lang="en-US" i="1" u="sng" dirty="0" smtClean="0"/>
              <a:t>Noah</a:t>
            </a:r>
            <a:r>
              <a:rPr lang="en-US" i="1" dirty="0" smtClean="0"/>
              <a:t>…</a:t>
            </a:r>
          </a:p>
        </p:txBody>
      </p:sp>
      <p:pic>
        <p:nvPicPr>
          <p:cNvPr id="7" name="Picture 6"/>
          <p:cNvPicPr>
            <a:picLocks noChangeAspect="1"/>
          </p:cNvPicPr>
          <p:nvPr/>
        </p:nvPicPr>
        <p:blipFill>
          <a:blip r:embed="rId5"/>
          <a:stretch>
            <a:fillRect/>
          </a:stretch>
        </p:blipFill>
        <p:spPr>
          <a:xfrm>
            <a:off x="0" y="2616946"/>
            <a:ext cx="4826000" cy="4241054"/>
          </a:xfrm>
          <a:prstGeom prst="rect">
            <a:avLst/>
          </a:prstGeom>
        </p:spPr>
      </p:pic>
      <p:sp>
        <p:nvSpPr>
          <p:cNvPr id="8" name="TextBox 7"/>
          <p:cNvSpPr txBox="1"/>
          <p:nvPr/>
        </p:nvSpPr>
        <p:spPr>
          <a:xfrm>
            <a:off x="5198533" y="406400"/>
            <a:ext cx="2116667" cy="369332"/>
          </a:xfrm>
          <a:prstGeom prst="rect">
            <a:avLst/>
          </a:prstGeom>
          <a:noFill/>
        </p:spPr>
        <p:txBody>
          <a:bodyPr wrap="square" rtlCol="0">
            <a:spAutoFit/>
          </a:bodyPr>
          <a:lstStyle/>
          <a:p>
            <a:r>
              <a:rPr lang="en-US" dirty="0" smtClean="0"/>
              <a:t>Genesis 6</a:t>
            </a:r>
            <a:endParaRPr lang="en-US" dirty="0"/>
          </a:p>
        </p:txBody>
      </p:sp>
    </p:spTree>
    <p:extLst>
      <p:ext uri="{BB962C8B-B14F-4D97-AF65-F5344CB8AC3E}">
        <p14:creationId xmlns:p14="http://schemas.microsoft.com/office/powerpoint/2010/main" val="2103124408"/>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Camera"/>
          </p:stSnd>
        </p:sndAc>
      </p:transition>
    </mc:Choice>
    <mc:Fallback xmlns="">
      <p:transition xmlns:p14="http://schemas.microsoft.com/office/powerpoint/2010/main" spd="slow">
        <p:fade/>
        <p:sndAc>
          <p:stSnd>
            <p:snd r:embed="rId6" name="Camera"/>
          </p:stSnd>
        </p:sndAc>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p:txBody>
          <a:bodyPr/>
          <a:lstStyle/>
          <a:p>
            <a:r>
              <a:rPr lang="en-US" sz="7200" dirty="0" smtClean="0"/>
              <a:t>Lesson 1</a:t>
            </a:r>
            <a:endParaRPr lang="en-US" sz="7200" dirty="0"/>
          </a:p>
        </p:txBody>
      </p:sp>
    </p:spTree>
    <p:extLst>
      <p:ext uri="{BB962C8B-B14F-4D97-AF65-F5344CB8AC3E}">
        <p14:creationId xmlns:p14="http://schemas.microsoft.com/office/powerpoint/2010/main" val="3652759850"/>
      </p:ext>
    </p:extLst>
  </p:cSld>
  <p:clrMapOvr>
    <a:masterClrMapping/>
  </p:clrMapOvr>
  <p:transition xmlns:p14="http://schemas.microsoft.com/office/powerpoint/2010/main" spd="slow">
    <p:pull/>
    <p:sndAc>
      <p:stSnd>
        <p:snd r:embed="rId2" name="Camera"/>
      </p:stSnd>
    </p:sndAc>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9144000" cy="70173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pic>
        <p:nvPicPr>
          <p:cNvPr id="3" name="Picture 2"/>
          <p:cNvPicPr>
            <a:picLocks noChangeAspect="1"/>
          </p:cNvPicPr>
          <p:nvPr/>
        </p:nvPicPr>
        <p:blipFill>
          <a:blip r:embed="rId3"/>
          <a:stretch>
            <a:fillRect/>
          </a:stretch>
        </p:blipFill>
        <p:spPr>
          <a:xfrm>
            <a:off x="0" y="159307"/>
            <a:ext cx="4807670" cy="6858000"/>
          </a:xfrm>
          <a:prstGeom prst="rect">
            <a:avLst/>
          </a:prstGeom>
        </p:spPr>
      </p:pic>
      <p:sp>
        <p:nvSpPr>
          <p:cNvPr id="4" name="Subtitle 3"/>
          <p:cNvSpPr>
            <a:spLocks noGrp="1"/>
          </p:cNvSpPr>
          <p:nvPr>
            <p:ph type="subTitle" idx="1"/>
          </p:nvPr>
        </p:nvSpPr>
        <p:spPr>
          <a:xfrm rot="21060000">
            <a:off x="2950480" y="872147"/>
            <a:ext cx="5842357" cy="1269040"/>
          </a:xfrm>
        </p:spPr>
        <p:txBody>
          <a:bodyPr>
            <a:normAutofit fontScale="55000" lnSpcReduction="20000"/>
          </a:bodyPr>
          <a:lstStyle/>
          <a:p>
            <a:r>
              <a:rPr lang="en-US" sz="2900" dirty="0">
                <a:solidFill>
                  <a:schemeClr val="tx1"/>
                </a:solidFill>
                <a:latin typeface="Comic Sans MS"/>
                <a:cs typeface="Comic Sans MS"/>
              </a:rPr>
              <a:t>Isaiah 59</a:t>
            </a:r>
            <a:r>
              <a:rPr lang="en-US" sz="2900" dirty="0" smtClean="0">
                <a:solidFill>
                  <a:schemeClr val="tx1"/>
                </a:solidFill>
                <a:latin typeface="Comic Sans MS"/>
                <a:cs typeface="Comic Sans MS"/>
              </a:rPr>
              <a:t>:</a:t>
            </a:r>
            <a:r>
              <a:rPr lang="en-US" sz="2900" b="1" dirty="0" smtClean="0">
                <a:solidFill>
                  <a:schemeClr val="tx1"/>
                </a:solidFill>
                <a:latin typeface="Comic Sans MS"/>
                <a:cs typeface="Comic Sans MS"/>
              </a:rPr>
              <a:t>2</a:t>
            </a:r>
            <a:r>
              <a:rPr lang="en-US" sz="2900" b="1" dirty="0">
                <a:solidFill>
                  <a:schemeClr val="tx1"/>
                </a:solidFill>
                <a:latin typeface="Comic Sans MS"/>
                <a:cs typeface="Comic Sans MS"/>
              </a:rPr>
              <a:t> </a:t>
            </a:r>
            <a:endParaRPr lang="en-US" sz="3300" b="1" dirty="0" smtClean="0">
              <a:solidFill>
                <a:schemeClr val="tx1"/>
              </a:solidFill>
              <a:latin typeface="Comic Sans MS"/>
              <a:cs typeface="Comic Sans MS"/>
            </a:endParaRPr>
          </a:p>
          <a:p>
            <a:r>
              <a:rPr lang="en-US" sz="3300" dirty="0" smtClean="0">
                <a:solidFill>
                  <a:schemeClr val="tx1"/>
                </a:solidFill>
                <a:latin typeface="Comic Sans MS"/>
                <a:cs typeface="Comic Sans MS"/>
              </a:rPr>
              <a:t>but </a:t>
            </a:r>
            <a:r>
              <a:rPr lang="en-US" sz="3300" u="sng" dirty="0">
                <a:solidFill>
                  <a:schemeClr val="tx1"/>
                </a:solidFill>
                <a:latin typeface="Comic Sans MS"/>
                <a:cs typeface="Comic Sans MS"/>
              </a:rPr>
              <a:t>your iniquities have separated between you and your God, and your sins have hid </a:t>
            </a:r>
            <a:r>
              <a:rPr lang="en-US" sz="3300" i="1" u="sng" dirty="0">
                <a:solidFill>
                  <a:schemeClr val="tx1"/>
                </a:solidFill>
                <a:latin typeface="Comic Sans MS"/>
                <a:cs typeface="Comic Sans MS"/>
              </a:rPr>
              <a:t>his</a:t>
            </a:r>
            <a:r>
              <a:rPr lang="en-US" sz="3300" u="sng" dirty="0">
                <a:solidFill>
                  <a:schemeClr val="tx1"/>
                </a:solidFill>
                <a:latin typeface="Comic Sans MS"/>
                <a:cs typeface="Comic Sans MS"/>
              </a:rPr>
              <a:t> face from you</a:t>
            </a:r>
            <a:r>
              <a:rPr lang="en-US" sz="3300" dirty="0">
                <a:solidFill>
                  <a:schemeClr val="tx1"/>
                </a:solidFill>
                <a:latin typeface="Comic Sans MS"/>
                <a:cs typeface="Comic Sans MS"/>
              </a:rPr>
              <a:t>, that he will not hear.</a:t>
            </a:r>
          </a:p>
          <a:p>
            <a:endParaRPr lang="en-US" dirty="0">
              <a:solidFill>
                <a:schemeClr val="tx1"/>
              </a:solidFill>
            </a:endParaRPr>
          </a:p>
        </p:txBody>
      </p:sp>
      <p:sp>
        <p:nvSpPr>
          <p:cNvPr id="2" name="Title 1"/>
          <p:cNvSpPr>
            <a:spLocks noGrp="1"/>
          </p:cNvSpPr>
          <p:nvPr>
            <p:ph type="ctrTitle"/>
          </p:nvPr>
        </p:nvSpPr>
        <p:spPr>
          <a:xfrm rot="21042312">
            <a:off x="5213494" y="2590457"/>
            <a:ext cx="3762543" cy="2385723"/>
          </a:xfrm>
        </p:spPr>
        <p:txBody>
          <a:bodyPr/>
          <a:lstStyle/>
          <a:p>
            <a:pPr>
              <a:lnSpc>
                <a:spcPts val="3400"/>
              </a:lnSpc>
            </a:pPr>
            <a:r>
              <a:rPr lang="en-US" sz="2400" dirty="0">
                <a:solidFill>
                  <a:srgbClr val="000000"/>
                </a:solidFill>
              </a:rPr>
              <a:t>God</a:t>
            </a:r>
            <a:r>
              <a:rPr lang="en-US" sz="4800" dirty="0">
                <a:solidFill>
                  <a:srgbClr val="000000"/>
                </a:solidFill>
              </a:rPr>
              <a:t> </a:t>
            </a:r>
            <a:r>
              <a:rPr lang="en-US" sz="2400" dirty="0">
                <a:solidFill>
                  <a:srgbClr val="000000"/>
                </a:solidFill>
              </a:rPr>
              <a:t>was angry at the sins that separated us from </a:t>
            </a:r>
            <a:r>
              <a:rPr lang="en-US" sz="2400" dirty="0" smtClean="0">
                <a:solidFill>
                  <a:srgbClr val="000000"/>
                </a:solidFill>
              </a:rPr>
              <a:t>him! </a:t>
            </a:r>
            <a:r>
              <a:rPr lang="en-US" sz="2400" dirty="0">
                <a:solidFill>
                  <a:srgbClr val="000000"/>
                </a:solidFill>
              </a:rPr>
              <a:t>O</a:t>
            </a:r>
            <a:r>
              <a:rPr lang="en-US" sz="2400" dirty="0" smtClean="0">
                <a:solidFill>
                  <a:srgbClr val="000000"/>
                </a:solidFill>
              </a:rPr>
              <a:t>ur </a:t>
            </a:r>
            <a:r>
              <a:rPr lang="en-US" sz="2400" dirty="0">
                <a:solidFill>
                  <a:srgbClr val="000000"/>
                </a:solidFill>
              </a:rPr>
              <a:t>sins came between us and </a:t>
            </a:r>
            <a:r>
              <a:rPr lang="en-US" sz="2400" dirty="0" smtClean="0">
                <a:solidFill>
                  <a:srgbClr val="000000"/>
                </a:solidFill>
              </a:rPr>
              <a:t>God!</a:t>
            </a:r>
            <a:endParaRPr lang="en-US" sz="4800" dirty="0">
              <a:solidFill>
                <a:srgbClr val="000000"/>
              </a:solidFill>
            </a:endParaRPr>
          </a:p>
        </p:txBody>
      </p:sp>
    </p:spTree>
    <p:extLst>
      <p:ext uri="{BB962C8B-B14F-4D97-AF65-F5344CB8AC3E}">
        <p14:creationId xmlns:p14="http://schemas.microsoft.com/office/powerpoint/2010/main" val="59092261"/>
      </p:ext>
    </p:extLst>
  </p:cSld>
  <p:clrMapOvr>
    <a:masterClrMapping/>
  </p:clrMapOvr>
  <mc:AlternateContent xmlns:mc="http://schemas.openxmlformats.org/markup-compatibility/2006" xmlns:p14="http://schemas.microsoft.com/office/powerpoint/2010/main">
    <mc:Choice Requires="p14">
      <p:transition spd="slow" p14:dur="1200">
        <p14:prism/>
        <p:sndAc>
          <p:stSnd>
            <p:snd r:embed="rId2" name="Camera"/>
          </p:stSnd>
        </p:sndAc>
      </p:transition>
    </mc:Choice>
    <mc:Fallback xmlns="">
      <p:transition xmlns:p14="http://schemas.microsoft.com/office/powerpoint/2010/main" spd="slow">
        <p:fade/>
        <p:sndAc>
          <p:stSnd>
            <p:snd r:embed="rId4" name="Camera"/>
          </p:stSnd>
        </p:sndAc>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319">
                                          <p:stCondLst>
                                            <p:cond delay="0"/>
                                          </p:stCondLst>
                                        </p:cTn>
                                        <p:tgtEl>
                                          <p:spTgt spid="4">
                                            <p:txEl>
                                              <p:pRg st="0" end="0"/>
                                            </p:txEl>
                                          </p:spTgt>
                                        </p:tgtEl>
                                      </p:cBhvr>
                                    </p:animEffect>
                                    <p:anim calcmode="lin" valueType="num">
                                      <p:cBhvr>
                                        <p:cTn id="15" dur="100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16" dur="365"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7" dur="365" tmFilter="0, 0; 0.125,0.2665; 0.25,0.4; 0.375,0.465; 0.5,0.5;  0.625,0.535; 0.75,0.6; 0.875,0.7335; 1,1">
                                          <p:stCondLst>
                                            <p:cond delay="365"/>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8" dur="183" tmFilter="0, 0; 0.125,0.2665; 0.25,0.4; 0.375,0.465; 0.5,0.5;  0.625,0.535; 0.75,0.6; 0.875,0.7335; 1,1">
                                          <p:stCondLst>
                                            <p:cond delay="728"/>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9" dur="90" tmFilter="0, 0; 0.125,0.2665; 0.25,0.4; 0.375,0.465; 0.5,0.5;  0.625,0.535; 0.75,0.6; 0.875,0.7335; 1,1">
                                          <p:stCondLst>
                                            <p:cond delay="911"/>
                                          </p:stCondLst>
                                        </p:cTn>
                                        <p:tgtEl>
                                          <p:spTgt spid="4">
                                            <p:txEl>
                                              <p:pRg st="0" end="0"/>
                                            </p:txEl>
                                          </p:spTgt>
                                        </p:tgtEl>
                                        <p:attrNameLst>
                                          <p:attrName>ppt_y</p:attrName>
                                        </p:attrNameLst>
                                      </p:cBhvr>
                                      <p:tavLst>
                                        <p:tav tm="0" fmla="#ppt_y-sin(pi*$)/81">
                                          <p:val>
                                            <p:fltVal val="0"/>
                                          </p:val>
                                        </p:tav>
                                        <p:tav tm="100000">
                                          <p:val>
                                            <p:fltVal val="1"/>
                                          </p:val>
                                        </p:tav>
                                      </p:tavLst>
                                    </p:anim>
                                    <p:animScale>
                                      <p:cBhvr>
                                        <p:cTn id="20" dur="14">
                                          <p:stCondLst>
                                            <p:cond delay="357"/>
                                          </p:stCondLst>
                                        </p:cTn>
                                        <p:tgtEl>
                                          <p:spTgt spid="4">
                                            <p:txEl>
                                              <p:pRg st="0" end="0"/>
                                            </p:txEl>
                                          </p:spTgt>
                                        </p:tgtEl>
                                      </p:cBhvr>
                                      <p:to x="100000" y="60000"/>
                                    </p:animScale>
                                    <p:animScale>
                                      <p:cBhvr>
                                        <p:cTn id="21" dur="91" decel="50000">
                                          <p:stCondLst>
                                            <p:cond delay="372"/>
                                          </p:stCondLst>
                                        </p:cTn>
                                        <p:tgtEl>
                                          <p:spTgt spid="4">
                                            <p:txEl>
                                              <p:pRg st="0" end="0"/>
                                            </p:txEl>
                                          </p:spTgt>
                                        </p:tgtEl>
                                      </p:cBhvr>
                                      <p:to x="100000" y="100000"/>
                                    </p:animScale>
                                    <p:animScale>
                                      <p:cBhvr>
                                        <p:cTn id="22" dur="14">
                                          <p:stCondLst>
                                            <p:cond delay="722"/>
                                          </p:stCondLst>
                                        </p:cTn>
                                        <p:tgtEl>
                                          <p:spTgt spid="4">
                                            <p:txEl>
                                              <p:pRg st="0" end="0"/>
                                            </p:txEl>
                                          </p:spTgt>
                                        </p:tgtEl>
                                      </p:cBhvr>
                                      <p:to x="100000" y="80000"/>
                                    </p:animScale>
                                    <p:animScale>
                                      <p:cBhvr>
                                        <p:cTn id="23" dur="91" decel="50000">
                                          <p:stCondLst>
                                            <p:cond delay="736"/>
                                          </p:stCondLst>
                                        </p:cTn>
                                        <p:tgtEl>
                                          <p:spTgt spid="4">
                                            <p:txEl>
                                              <p:pRg st="0" end="0"/>
                                            </p:txEl>
                                          </p:spTgt>
                                        </p:tgtEl>
                                      </p:cBhvr>
                                      <p:to x="100000" y="100000"/>
                                    </p:animScale>
                                    <p:animScale>
                                      <p:cBhvr>
                                        <p:cTn id="24" dur="14">
                                          <p:stCondLst>
                                            <p:cond delay="903"/>
                                          </p:stCondLst>
                                        </p:cTn>
                                        <p:tgtEl>
                                          <p:spTgt spid="4">
                                            <p:txEl>
                                              <p:pRg st="0" end="0"/>
                                            </p:txEl>
                                          </p:spTgt>
                                        </p:tgtEl>
                                      </p:cBhvr>
                                      <p:to x="100000" y="90000"/>
                                    </p:animScale>
                                    <p:animScale>
                                      <p:cBhvr>
                                        <p:cTn id="25" dur="91" decel="50000">
                                          <p:stCondLst>
                                            <p:cond delay="917"/>
                                          </p:stCondLst>
                                        </p:cTn>
                                        <p:tgtEl>
                                          <p:spTgt spid="4">
                                            <p:txEl>
                                              <p:pRg st="0" end="0"/>
                                            </p:txEl>
                                          </p:spTgt>
                                        </p:tgtEl>
                                      </p:cBhvr>
                                      <p:to x="100000" y="100000"/>
                                    </p:animScale>
                                    <p:animScale>
                                      <p:cBhvr>
                                        <p:cTn id="26" dur="14">
                                          <p:stCondLst>
                                            <p:cond delay="994"/>
                                          </p:stCondLst>
                                        </p:cTn>
                                        <p:tgtEl>
                                          <p:spTgt spid="4">
                                            <p:txEl>
                                              <p:pRg st="0" end="0"/>
                                            </p:txEl>
                                          </p:spTgt>
                                        </p:tgtEl>
                                      </p:cBhvr>
                                      <p:to x="100000" y="95000"/>
                                    </p:animScale>
                                    <p:animScale>
                                      <p:cBhvr>
                                        <p:cTn id="27" dur="91" decel="50000">
                                          <p:stCondLst>
                                            <p:cond delay="1009"/>
                                          </p:stCondLst>
                                        </p:cTn>
                                        <p:tgtEl>
                                          <p:spTgt spid="4">
                                            <p:txEl>
                                              <p:pRg st="0" end="0"/>
                                            </p:txEl>
                                          </p:spTgt>
                                        </p:tgtEl>
                                      </p:cBhvr>
                                      <p:to x="100000" y="100000"/>
                                    </p:animScale>
                                  </p:childTnLst>
                                </p:cTn>
                              </p:par>
                              <p:par>
                                <p:cTn id="28" presetID="26" presetClass="entr" presetSubtype="0" fill="hold" nodeType="with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wipe(down)">
                                      <p:cBhvr>
                                        <p:cTn id="30" dur="319">
                                          <p:stCondLst>
                                            <p:cond delay="0"/>
                                          </p:stCondLst>
                                        </p:cTn>
                                        <p:tgtEl>
                                          <p:spTgt spid="4">
                                            <p:txEl>
                                              <p:pRg st="1" end="1"/>
                                            </p:txEl>
                                          </p:spTgt>
                                        </p:tgtEl>
                                      </p:cBhvr>
                                    </p:animEffect>
                                    <p:anim calcmode="lin" valueType="num">
                                      <p:cBhvr>
                                        <p:cTn id="31" dur="100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32" dur="365"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33" dur="365" tmFilter="0, 0; 0.125,0.2665; 0.25,0.4; 0.375,0.465; 0.5,0.5;  0.625,0.535; 0.75,0.6; 0.875,0.7335; 1,1">
                                          <p:stCondLst>
                                            <p:cond delay="365"/>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34" dur="183" tmFilter="0, 0; 0.125,0.2665; 0.25,0.4; 0.375,0.465; 0.5,0.5;  0.625,0.535; 0.75,0.6; 0.875,0.7335; 1,1">
                                          <p:stCondLst>
                                            <p:cond delay="728"/>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35" dur="90" tmFilter="0, 0; 0.125,0.2665; 0.25,0.4; 0.375,0.465; 0.5,0.5;  0.625,0.535; 0.75,0.6; 0.875,0.7335; 1,1">
                                          <p:stCondLst>
                                            <p:cond delay="911"/>
                                          </p:stCondLst>
                                        </p:cTn>
                                        <p:tgtEl>
                                          <p:spTgt spid="4">
                                            <p:txEl>
                                              <p:pRg st="1" end="1"/>
                                            </p:txEl>
                                          </p:spTgt>
                                        </p:tgtEl>
                                        <p:attrNameLst>
                                          <p:attrName>ppt_y</p:attrName>
                                        </p:attrNameLst>
                                      </p:cBhvr>
                                      <p:tavLst>
                                        <p:tav tm="0" fmla="#ppt_y-sin(pi*$)/81">
                                          <p:val>
                                            <p:fltVal val="0"/>
                                          </p:val>
                                        </p:tav>
                                        <p:tav tm="100000">
                                          <p:val>
                                            <p:fltVal val="1"/>
                                          </p:val>
                                        </p:tav>
                                      </p:tavLst>
                                    </p:anim>
                                    <p:animScale>
                                      <p:cBhvr>
                                        <p:cTn id="36" dur="14">
                                          <p:stCondLst>
                                            <p:cond delay="357"/>
                                          </p:stCondLst>
                                        </p:cTn>
                                        <p:tgtEl>
                                          <p:spTgt spid="4">
                                            <p:txEl>
                                              <p:pRg st="1" end="1"/>
                                            </p:txEl>
                                          </p:spTgt>
                                        </p:tgtEl>
                                      </p:cBhvr>
                                      <p:to x="100000" y="60000"/>
                                    </p:animScale>
                                    <p:animScale>
                                      <p:cBhvr>
                                        <p:cTn id="37" dur="91" decel="50000">
                                          <p:stCondLst>
                                            <p:cond delay="372"/>
                                          </p:stCondLst>
                                        </p:cTn>
                                        <p:tgtEl>
                                          <p:spTgt spid="4">
                                            <p:txEl>
                                              <p:pRg st="1" end="1"/>
                                            </p:txEl>
                                          </p:spTgt>
                                        </p:tgtEl>
                                      </p:cBhvr>
                                      <p:to x="100000" y="100000"/>
                                    </p:animScale>
                                    <p:animScale>
                                      <p:cBhvr>
                                        <p:cTn id="38" dur="14">
                                          <p:stCondLst>
                                            <p:cond delay="722"/>
                                          </p:stCondLst>
                                        </p:cTn>
                                        <p:tgtEl>
                                          <p:spTgt spid="4">
                                            <p:txEl>
                                              <p:pRg st="1" end="1"/>
                                            </p:txEl>
                                          </p:spTgt>
                                        </p:tgtEl>
                                      </p:cBhvr>
                                      <p:to x="100000" y="80000"/>
                                    </p:animScale>
                                    <p:animScale>
                                      <p:cBhvr>
                                        <p:cTn id="39" dur="91" decel="50000">
                                          <p:stCondLst>
                                            <p:cond delay="736"/>
                                          </p:stCondLst>
                                        </p:cTn>
                                        <p:tgtEl>
                                          <p:spTgt spid="4">
                                            <p:txEl>
                                              <p:pRg st="1" end="1"/>
                                            </p:txEl>
                                          </p:spTgt>
                                        </p:tgtEl>
                                      </p:cBhvr>
                                      <p:to x="100000" y="100000"/>
                                    </p:animScale>
                                    <p:animScale>
                                      <p:cBhvr>
                                        <p:cTn id="40" dur="14">
                                          <p:stCondLst>
                                            <p:cond delay="903"/>
                                          </p:stCondLst>
                                        </p:cTn>
                                        <p:tgtEl>
                                          <p:spTgt spid="4">
                                            <p:txEl>
                                              <p:pRg st="1" end="1"/>
                                            </p:txEl>
                                          </p:spTgt>
                                        </p:tgtEl>
                                      </p:cBhvr>
                                      <p:to x="100000" y="90000"/>
                                    </p:animScale>
                                    <p:animScale>
                                      <p:cBhvr>
                                        <p:cTn id="41" dur="91" decel="50000">
                                          <p:stCondLst>
                                            <p:cond delay="917"/>
                                          </p:stCondLst>
                                        </p:cTn>
                                        <p:tgtEl>
                                          <p:spTgt spid="4">
                                            <p:txEl>
                                              <p:pRg st="1" end="1"/>
                                            </p:txEl>
                                          </p:spTgt>
                                        </p:tgtEl>
                                      </p:cBhvr>
                                      <p:to x="100000" y="100000"/>
                                    </p:animScale>
                                    <p:animScale>
                                      <p:cBhvr>
                                        <p:cTn id="42" dur="14">
                                          <p:stCondLst>
                                            <p:cond delay="994"/>
                                          </p:stCondLst>
                                        </p:cTn>
                                        <p:tgtEl>
                                          <p:spTgt spid="4">
                                            <p:txEl>
                                              <p:pRg st="1" end="1"/>
                                            </p:txEl>
                                          </p:spTgt>
                                        </p:tgtEl>
                                      </p:cBhvr>
                                      <p:to x="100000" y="95000"/>
                                    </p:animScale>
                                    <p:animScale>
                                      <p:cBhvr>
                                        <p:cTn id="43" dur="91" decel="50000">
                                          <p:stCondLst>
                                            <p:cond delay="1009"/>
                                          </p:stCondLst>
                                        </p:cTn>
                                        <p:tgtEl>
                                          <p:spTgt spid="4">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0" y="-16933"/>
            <a:ext cx="9144000" cy="6858000"/>
          </a:xfrm>
        </p:spPr>
        <p:style>
          <a:lnRef idx="2">
            <a:schemeClr val="dk1">
              <a:shade val="50000"/>
            </a:schemeClr>
          </a:lnRef>
          <a:fillRef idx="1">
            <a:schemeClr val="dk1"/>
          </a:fillRef>
          <a:effectRef idx="0">
            <a:schemeClr val="dk1"/>
          </a:effectRef>
          <a:fontRef idx="minor">
            <a:schemeClr val="lt1"/>
          </a:fontRef>
        </p:style>
        <p:txBody>
          <a:bodyPr/>
          <a:lstStyle/>
          <a:p>
            <a:endParaRPr lang="en-US" dirty="0"/>
          </a:p>
        </p:txBody>
      </p:sp>
      <p:pic>
        <p:nvPicPr>
          <p:cNvPr id="5" name="Picture Placeholder 4" descr="sin-picture2.jpg"/>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4404" b="4404"/>
          <a:stretch>
            <a:fillRect/>
          </a:stretch>
        </p:blipFill>
        <p:spPr>
          <a:xfrm rot="21338992">
            <a:off x="2238028" y="379511"/>
            <a:ext cx="4329278" cy="3340716"/>
          </a:xfrm>
        </p:spPr>
      </p:pic>
      <p:sp>
        <p:nvSpPr>
          <p:cNvPr id="2" name="Title 1"/>
          <p:cNvSpPr>
            <a:spLocks noGrp="1"/>
          </p:cNvSpPr>
          <p:nvPr>
            <p:ph type="title"/>
          </p:nvPr>
        </p:nvSpPr>
        <p:spPr>
          <a:xfrm>
            <a:off x="712788" y="5243886"/>
            <a:ext cx="7716838" cy="723620"/>
          </a:xfrm>
        </p:spPr>
        <p:txBody>
          <a:bodyPr/>
          <a:lstStyle/>
          <a:p>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God </a:t>
            </a:r>
            <a:r>
              <a:rPr lang="en-US" dirty="0"/>
              <a:t>hates sin because it separated us from him for an eternity.</a:t>
            </a:r>
          </a:p>
        </p:txBody>
      </p:sp>
    </p:spTree>
    <p:extLst>
      <p:ext uri="{BB962C8B-B14F-4D97-AF65-F5344CB8AC3E}">
        <p14:creationId xmlns:p14="http://schemas.microsoft.com/office/powerpoint/2010/main" val="115663969"/>
      </p:ext>
    </p:extLst>
  </p:cSld>
  <p:clrMapOvr>
    <a:masterClrMapping/>
  </p:clrMapOvr>
  <mc:AlternateContent xmlns:mc="http://schemas.openxmlformats.org/markup-compatibility/2006" xmlns:p14="http://schemas.microsoft.com/office/powerpoint/2010/main">
    <mc:Choice Requires="p14">
      <p:transition p14:dur="100">
        <p:cut/>
        <p:sndAc>
          <p:stSnd>
            <p:snd r:embed="rId2" name="Camera"/>
          </p:stSnd>
        </p:sndAc>
      </p:transition>
    </mc:Choice>
    <mc:Fallback xmlns="">
      <p:transition xmlns:p14="http://schemas.microsoft.com/office/powerpoint/2010/main">
        <p:cut/>
        <p:sndAc>
          <p:stSnd>
            <p:snd r:embed="rId4" name="Camera"/>
          </p:stSnd>
        </p:sndAc>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7870" y="616155"/>
            <a:ext cx="3951755" cy="1694717"/>
          </a:xfrm>
        </p:spPr>
        <p:txBody>
          <a:bodyPr/>
          <a:lstStyle/>
          <a:p>
            <a:pPr algn="ctr"/>
            <a:r>
              <a:rPr lang="en-US" sz="2000" dirty="0">
                <a:solidFill>
                  <a:srgbClr val="000000"/>
                </a:solidFill>
                <a:latin typeface="Century Schoolbook"/>
                <a:cs typeface="Century Schoolbook"/>
              </a:rPr>
              <a:t>God’s punishment to the </a:t>
            </a:r>
            <a:r>
              <a:rPr lang="en-US" sz="2000" dirty="0" smtClean="0">
                <a:solidFill>
                  <a:srgbClr val="000000"/>
                </a:solidFill>
                <a:latin typeface="Century Schoolbook"/>
                <a:cs typeface="Century Schoolbook"/>
              </a:rPr>
              <a:t>serpent / Satan / the deceiver</a:t>
            </a:r>
            <a:r>
              <a:rPr lang="en-US" sz="2000" dirty="0">
                <a:solidFill>
                  <a:srgbClr val="000000"/>
                </a:solidFill>
                <a:latin typeface="Century Schoolbook"/>
                <a:cs typeface="Century Schoolbook"/>
              </a:rPr>
              <a:t> </a:t>
            </a:r>
            <a:r>
              <a:rPr lang="en-US" sz="2000" dirty="0" smtClean="0">
                <a:solidFill>
                  <a:srgbClr val="000000"/>
                </a:solidFill>
                <a:latin typeface="Century Schoolbook"/>
                <a:cs typeface="Century Schoolbook"/>
              </a:rPr>
              <a:t>in the garden of Eden.</a:t>
            </a:r>
            <a:endParaRPr lang="en-US" sz="2000" dirty="0">
              <a:latin typeface="Century Schoolbook"/>
              <a:cs typeface="Century Schoolbook"/>
            </a:endParaRPr>
          </a:p>
        </p:txBody>
      </p:sp>
      <p:pic>
        <p:nvPicPr>
          <p:cNvPr id="5" name="Picture Placeholder 4" descr="serpent.jpg"/>
          <p:cNvPicPr>
            <a:picLocks noGrp="1" noChangeAspect="1"/>
          </p:cNvPicPr>
          <p:nvPr>
            <p:ph type="pic" idx="1"/>
          </p:nvPr>
        </p:nvPicPr>
        <p:blipFill>
          <a:blip r:embed="rId3">
            <a:extLst>
              <a:ext uri="{28A0092B-C50C-407E-A947-70E740481C1C}">
                <a14:useLocalDpi xmlns:a14="http://schemas.microsoft.com/office/drawing/2010/main" val="0"/>
              </a:ext>
            </a:extLst>
          </a:blip>
          <a:srcRect l="14403" r="14403"/>
          <a:stretch>
            <a:fillRect/>
          </a:stretch>
        </p:blipFill>
        <p:spPr/>
      </p:pic>
      <p:sp>
        <p:nvSpPr>
          <p:cNvPr id="4" name="Text Placeholder 3"/>
          <p:cNvSpPr>
            <a:spLocks noGrp="1"/>
          </p:cNvSpPr>
          <p:nvPr>
            <p:ph type="body" sz="half" idx="2"/>
          </p:nvPr>
        </p:nvSpPr>
        <p:spPr>
          <a:xfrm>
            <a:off x="4477870" y="2547938"/>
            <a:ext cx="4666130" cy="3700462"/>
          </a:xfrm>
        </p:spPr>
        <p:txBody>
          <a:bodyPr>
            <a:normAutofit/>
          </a:bodyPr>
          <a:lstStyle/>
          <a:p>
            <a:r>
              <a:rPr lang="en-US" sz="2000" dirty="0" smtClean="0"/>
              <a:t>"</a:t>
            </a:r>
            <a:r>
              <a:rPr lang="en-US" sz="2000" dirty="0"/>
              <a:t>And I will put enmity between thee and the woman, and between </a:t>
            </a:r>
            <a:r>
              <a:rPr lang="en-US" sz="2000" u="sng" dirty="0"/>
              <a:t>thy seed and her seed; it shall bruise thy head, and thou shalt bruise his heel</a:t>
            </a:r>
            <a:r>
              <a:rPr lang="en-US" sz="2000" u="sng" dirty="0" smtClean="0"/>
              <a:t>.</a:t>
            </a:r>
            <a:r>
              <a:rPr lang="en-US" sz="2000" dirty="0" smtClean="0"/>
              <a:t>” – Genesis 3:15</a:t>
            </a:r>
            <a:r>
              <a:rPr lang="en-US" sz="2000" dirty="0"/>
              <a:t> </a:t>
            </a:r>
            <a:r>
              <a:rPr lang="en-US" sz="2000" dirty="0" smtClean="0"/>
              <a:t>  </a:t>
            </a:r>
          </a:p>
          <a:p>
            <a:r>
              <a:rPr lang="en-US" dirty="0" smtClean="0">
                <a:latin typeface="Apple Chancery"/>
                <a:cs typeface="Apple Chancery"/>
              </a:rPr>
              <a:t>The </a:t>
            </a:r>
            <a:r>
              <a:rPr lang="en-US" dirty="0">
                <a:latin typeface="Apple Chancery"/>
                <a:cs typeface="Apple Chancery"/>
              </a:rPr>
              <a:t>woman and seed that God was talking about was The virgin Mary and Jesus Christ! God spoke this thousands of years before Jesus came.</a:t>
            </a:r>
          </a:p>
          <a:p>
            <a:endParaRPr lang="en-US" dirty="0"/>
          </a:p>
        </p:txBody>
      </p:sp>
    </p:spTree>
    <p:extLst>
      <p:ext uri="{BB962C8B-B14F-4D97-AF65-F5344CB8AC3E}">
        <p14:creationId xmlns:p14="http://schemas.microsoft.com/office/powerpoint/2010/main" val="395202018"/>
      </p:ext>
    </p:extLst>
  </p:cSld>
  <p:clrMapOvr>
    <a:masterClrMapping/>
  </p:clrMapOvr>
  <mc:AlternateContent xmlns:mc="http://schemas.openxmlformats.org/markup-compatibility/2006" xmlns:p14="http://schemas.microsoft.com/office/powerpoint/2010/main">
    <mc:Choice Requires="p14">
      <p:transition spd="slow" p14:dur="900">
        <p14:warp dir="in"/>
        <p:sndAc>
          <p:stSnd>
            <p:snd r:embed="rId2" name="Camera"/>
          </p:stSnd>
        </p:sndAc>
      </p:transition>
    </mc:Choice>
    <mc:Fallback xmlns="">
      <p:transition xmlns:p14="http://schemas.microsoft.com/office/powerpoint/2010/main" spd="slow">
        <p:fade/>
        <p:sndAc>
          <p:stSnd>
            <p:snd r:embed="rId4" name="Camera"/>
          </p:stSnd>
        </p:sndAc>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linds(horizontal)">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black-nativity-c220.jpg"/>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569" b="448"/>
          <a:stretch/>
        </p:blipFill>
        <p:spPr>
          <a:xfrm rot="21338992">
            <a:off x="2795209" y="246103"/>
            <a:ext cx="3462453" cy="4734801"/>
          </a:xfrm>
        </p:spPr>
      </p:pic>
      <p:sp>
        <p:nvSpPr>
          <p:cNvPr id="3" name="Text Placeholder 2"/>
          <p:cNvSpPr>
            <a:spLocks noGrp="1"/>
          </p:cNvSpPr>
          <p:nvPr>
            <p:ph type="body" sz="half" idx="2"/>
          </p:nvPr>
        </p:nvSpPr>
        <p:spPr/>
        <p:txBody>
          <a:bodyPr/>
          <a:lstStyle/>
          <a:p>
            <a:r>
              <a:rPr lang="en-US" b="1" dirty="0"/>
              <a:t> </a:t>
            </a:r>
            <a:r>
              <a:rPr lang="en-US" sz="3200" dirty="0" smtClean="0"/>
              <a:t>That </a:t>
            </a:r>
            <a:r>
              <a:rPr lang="en-US" sz="3200" dirty="0"/>
              <a:t>Messiah comes to earth! JESUS!</a:t>
            </a:r>
            <a:r>
              <a:rPr lang="en-US" dirty="0"/>
              <a:t> </a:t>
            </a:r>
          </a:p>
          <a:p>
            <a:endParaRPr lang="en-US" dirty="0"/>
          </a:p>
        </p:txBody>
      </p:sp>
    </p:spTree>
    <p:extLst>
      <p:ext uri="{BB962C8B-B14F-4D97-AF65-F5344CB8AC3E}">
        <p14:creationId xmlns:p14="http://schemas.microsoft.com/office/powerpoint/2010/main" val="662571460"/>
      </p:ext>
    </p:extLst>
  </p:cSld>
  <p:clrMapOvr>
    <a:masterClrMapping/>
  </p:clrMapOvr>
  <mc:AlternateContent xmlns:mc="http://schemas.openxmlformats.org/markup-compatibility/2006" xmlns:p14="http://schemas.microsoft.com/office/powerpoint/2010/main">
    <mc:Choice Requires="p14">
      <p:transition spd="slow" p14:dur="1600">
        <p14:gallery dir="l"/>
        <p:sndAc>
          <p:stSnd>
            <p:snd r:embed="rId2" name="Camera"/>
          </p:stSnd>
        </p:sndAc>
      </p:transition>
    </mc:Choice>
    <mc:Fallback xmlns="">
      <p:transition xmlns:p14="http://schemas.microsoft.com/office/powerpoint/2010/main" spd="slow">
        <p:fade/>
        <p:sndAc>
          <p:stSnd>
            <p:snd r:embed="rId4" name="Camera"/>
          </p:stSnd>
        </p:sndAc>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2"/>
            <a:ext cx="9143999" cy="6857998"/>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endParaRPr lang="en-US" dirty="0"/>
          </a:p>
        </p:txBody>
      </p:sp>
      <p:pic>
        <p:nvPicPr>
          <p:cNvPr id="6" name="Picture Placeholder 5" descr="Jesus_Healing_the_Sick_Free_Images.jpg"/>
          <p:cNvPicPr>
            <a:picLocks noGrp="1" noChangeAspect="1"/>
          </p:cNvPicPr>
          <p:nvPr>
            <p:ph sz="half" idx="4294967295"/>
          </p:nvPr>
        </p:nvPicPr>
        <p:blipFill rotWithShape="1">
          <a:blip r:embed="rId3">
            <a:extLst>
              <a:ext uri="{28A0092B-C50C-407E-A947-70E740481C1C}">
                <a14:useLocalDpi xmlns:a14="http://schemas.microsoft.com/office/drawing/2010/main" val="0"/>
              </a:ext>
            </a:extLst>
          </a:blip>
          <a:srcRect t="568" b="4896"/>
          <a:stretch/>
        </p:blipFill>
        <p:spPr>
          <a:xfrm>
            <a:off x="0" y="1"/>
            <a:ext cx="3285067" cy="3594266"/>
          </a:xfrm>
        </p:spPr>
      </p:pic>
      <p:sp>
        <p:nvSpPr>
          <p:cNvPr id="2" name="TextBox 1"/>
          <p:cNvSpPr txBox="1"/>
          <p:nvPr/>
        </p:nvSpPr>
        <p:spPr>
          <a:xfrm>
            <a:off x="3285067" y="-17756"/>
            <a:ext cx="5858933" cy="6878806"/>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marL="285750" indent="-285750">
              <a:buFont typeface="Arial"/>
              <a:buChar char="•"/>
            </a:pPr>
            <a:r>
              <a:rPr lang="en-US" sz="2000" dirty="0" smtClean="0">
                <a:solidFill>
                  <a:srgbClr val="000000"/>
                </a:solidFill>
              </a:rPr>
              <a:t>Jesus healed the sick (Mark 1:34)</a:t>
            </a:r>
          </a:p>
          <a:p>
            <a:pPr marL="285750" indent="-285750">
              <a:buFont typeface="Arial"/>
              <a:buChar char="•"/>
            </a:pPr>
            <a:r>
              <a:rPr lang="en-US" sz="2000" dirty="0" smtClean="0">
                <a:solidFill>
                  <a:srgbClr val="000000"/>
                </a:solidFill>
              </a:rPr>
              <a:t>Raised the dead (John 11)</a:t>
            </a:r>
          </a:p>
          <a:p>
            <a:pPr marL="285750" indent="-285750">
              <a:buFont typeface="Arial"/>
              <a:buChar char="•"/>
            </a:pPr>
            <a:r>
              <a:rPr lang="en-US" sz="2000" dirty="0" smtClean="0">
                <a:solidFill>
                  <a:srgbClr val="000000"/>
                </a:solidFill>
              </a:rPr>
              <a:t>Open blind eyes (Mark 10:46-52)</a:t>
            </a:r>
          </a:p>
          <a:p>
            <a:pPr marL="285750" indent="-285750">
              <a:buFont typeface="Arial"/>
              <a:buChar char="•"/>
            </a:pPr>
            <a:r>
              <a:rPr lang="en-US" sz="2000" dirty="0" smtClean="0">
                <a:solidFill>
                  <a:srgbClr val="000000"/>
                </a:solidFill>
              </a:rPr>
              <a:t>Cast out devils (Matthew 8:31)</a:t>
            </a:r>
          </a:p>
          <a:p>
            <a:pPr marL="285750" indent="-285750">
              <a:buFont typeface="Arial"/>
              <a:buChar char="•"/>
            </a:pPr>
            <a:r>
              <a:rPr lang="en-US" sz="2000" dirty="0" smtClean="0">
                <a:solidFill>
                  <a:srgbClr val="000000"/>
                </a:solidFill>
              </a:rPr>
              <a:t>Calmed the weather by speaking to it (Mark 4:39)</a:t>
            </a:r>
          </a:p>
          <a:p>
            <a:pPr marL="285750" indent="-285750">
              <a:buFont typeface="Arial"/>
              <a:buChar char="•"/>
            </a:pPr>
            <a:r>
              <a:rPr lang="en-US" sz="2000" dirty="0" smtClean="0">
                <a:solidFill>
                  <a:srgbClr val="000000"/>
                </a:solidFill>
              </a:rPr>
              <a:t>Many other miracles (John 21:25)</a:t>
            </a:r>
          </a:p>
          <a:p>
            <a:pPr marL="285750" indent="-285750">
              <a:buFont typeface="Arial"/>
              <a:buChar char="•"/>
            </a:pPr>
            <a:endParaRPr lang="en-US" sz="2000" dirty="0" smtClean="0">
              <a:solidFill>
                <a:srgbClr val="000000"/>
              </a:solidFill>
            </a:endParaRPr>
          </a:p>
          <a:p>
            <a:endParaRPr lang="en-US" sz="2000" dirty="0" smtClean="0">
              <a:solidFill>
                <a:srgbClr val="000000"/>
              </a:solidFill>
            </a:endParaRPr>
          </a:p>
          <a:p>
            <a:pPr algn="ctr"/>
            <a:r>
              <a:rPr lang="en-US" sz="2400" dirty="0" smtClean="0">
                <a:solidFill>
                  <a:srgbClr val="000000"/>
                </a:solidFill>
              </a:rPr>
              <a:t>Jesus the Anointed one was/is </a:t>
            </a:r>
          </a:p>
          <a:p>
            <a:pPr algn="ctr"/>
            <a:r>
              <a:rPr lang="en-US" sz="2400" dirty="0" smtClean="0">
                <a:solidFill>
                  <a:srgbClr val="000000"/>
                </a:solidFill>
              </a:rPr>
              <a:t>100% God and 100% man. </a:t>
            </a:r>
          </a:p>
          <a:p>
            <a:endParaRPr lang="en-US" sz="2000" dirty="0" smtClean="0">
              <a:solidFill>
                <a:srgbClr val="000000"/>
              </a:solidFill>
            </a:endParaRPr>
          </a:p>
          <a:p>
            <a:r>
              <a:rPr lang="en-US" sz="2000" dirty="0" smtClean="0">
                <a:solidFill>
                  <a:srgbClr val="000000"/>
                </a:solidFill>
              </a:rPr>
              <a:t> </a:t>
            </a:r>
            <a:r>
              <a:rPr lang="en-US" sz="2000" dirty="0">
                <a:solidFill>
                  <a:srgbClr val="000000"/>
                </a:solidFill>
              </a:rPr>
              <a:t>Isaiah 9:</a:t>
            </a:r>
            <a:r>
              <a:rPr lang="en-US" sz="2000" dirty="0" smtClean="0">
                <a:solidFill>
                  <a:srgbClr val="000000"/>
                </a:solidFill>
              </a:rPr>
              <a:t>6</a:t>
            </a:r>
            <a:endParaRPr lang="en-US" sz="2000" dirty="0">
              <a:solidFill>
                <a:srgbClr val="000000"/>
              </a:solidFill>
            </a:endParaRPr>
          </a:p>
          <a:p>
            <a:r>
              <a:rPr lang="en-US" sz="2000" b="1" dirty="0" smtClean="0">
                <a:solidFill>
                  <a:srgbClr val="000000"/>
                </a:solidFill>
              </a:rPr>
              <a:t>“</a:t>
            </a:r>
            <a:r>
              <a:rPr lang="en-US" sz="2000" dirty="0" smtClean="0">
                <a:solidFill>
                  <a:srgbClr val="000000"/>
                </a:solidFill>
              </a:rPr>
              <a:t>For </a:t>
            </a:r>
            <a:r>
              <a:rPr lang="en-US" sz="2000" dirty="0">
                <a:solidFill>
                  <a:srgbClr val="000000"/>
                </a:solidFill>
              </a:rPr>
              <a:t>unto us a </a:t>
            </a:r>
            <a:r>
              <a:rPr lang="en-US" sz="2000" u="sng" dirty="0">
                <a:solidFill>
                  <a:srgbClr val="000000"/>
                </a:solidFill>
              </a:rPr>
              <a:t>child is born</a:t>
            </a:r>
            <a:r>
              <a:rPr lang="en-US" sz="2000" dirty="0">
                <a:solidFill>
                  <a:srgbClr val="000000"/>
                </a:solidFill>
              </a:rPr>
              <a:t>, unto us a son is given: and the government shall be upon his shoulder: and his name shall be called Wonderful, </a:t>
            </a:r>
            <a:r>
              <a:rPr lang="en-US" sz="2000" dirty="0" err="1">
                <a:solidFill>
                  <a:srgbClr val="000000"/>
                </a:solidFill>
              </a:rPr>
              <a:t>Counsellor</a:t>
            </a:r>
            <a:r>
              <a:rPr lang="en-US" sz="2000" dirty="0">
                <a:solidFill>
                  <a:srgbClr val="000000"/>
                </a:solidFill>
              </a:rPr>
              <a:t>, </a:t>
            </a:r>
            <a:r>
              <a:rPr lang="en-US" sz="2000" u="sng" dirty="0">
                <a:solidFill>
                  <a:srgbClr val="000000"/>
                </a:solidFill>
              </a:rPr>
              <a:t>The </a:t>
            </a:r>
            <a:endParaRPr lang="en-US" sz="2000" dirty="0" smtClean="0">
              <a:solidFill>
                <a:srgbClr val="000000"/>
              </a:solidFill>
            </a:endParaRPr>
          </a:p>
          <a:p>
            <a:r>
              <a:rPr lang="en-US" sz="2000" u="sng" dirty="0" smtClean="0">
                <a:solidFill>
                  <a:srgbClr val="000000"/>
                </a:solidFill>
              </a:rPr>
              <a:t>mighty </a:t>
            </a:r>
            <a:r>
              <a:rPr lang="en-US" sz="2000" u="sng" dirty="0">
                <a:solidFill>
                  <a:srgbClr val="000000"/>
                </a:solidFill>
              </a:rPr>
              <a:t>God, The everlasting Father</a:t>
            </a:r>
            <a:r>
              <a:rPr lang="en-US" sz="2000" dirty="0">
                <a:solidFill>
                  <a:srgbClr val="000000"/>
                </a:solidFill>
              </a:rPr>
              <a:t>, The Prince of Peace</a:t>
            </a:r>
            <a:r>
              <a:rPr lang="en-US" sz="2000" dirty="0" smtClean="0">
                <a:solidFill>
                  <a:srgbClr val="000000"/>
                </a:solidFill>
              </a:rPr>
              <a:t>.”</a:t>
            </a:r>
          </a:p>
          <a:p>
            <a:endParaRPr lang="en-US" sz="1100" dirty="0" smtClean="0">
              <a:solidFill>
                <a:srgbClr val="000000"/>
              </a:solidFill>
            </a:endParaRPr>
          </a:p>
          <a:p>
            <a:endParaRPr lang="en-US" sz="1100" dirty="0">
              <a:solidFill>
                <a:srgbClr val="000000"/>
              </a:solidFill>
            </a:endParaRPr>
          </a:p>
          <a:p>
            <a:endParaRPr lang="en-US" sz="1100" dirty="0" smtClean="0">
              <a:solidFill>
                <a:srgbClr val="000000"/>
              </a:solidFill>
            </a:endParaRPr>
          </a:p>
          <a:p>
            <a:endParaRPr lang="en-US" sz="1100" dirty="0" smtClean="0">
              <a:solidFill>
                <a:srgbClr val="000000"/>
              </a:solidFill>
            </a:endParaRPr>
          </a:p>
          <a:p>
            <a:endParaRPr lang="en-US" sz="900" dirty="0">
              <a:solidFill>
                <a:srgbClr val="000000"/>
              </a:solidFill>
            </a:endParaRPr>
          </a:p>
        </p:txBody>
      </p:sp>
      <p:sp>
        <p:nvSpPr>
          <p:cNvPr id="8" name="TextBox 7"/>
          <p:cNvSpPr txBox="1"/>
          <p:nvPr/>
        </p:nvSpPr>
        <p:spPr>
          <a:xfrm>
            <a:off x="236073" y="4116401"/>
            <a:ext cx="2219260" cy="1569660"/>
          </a:xfrm>
          <a:prstGeom prst="rect">
            <a:avLst/>
          </a:prstGeom>
          <a:noFill/>
        </p:spPr>
        <p:txBody>
          <a:bodyPr wrap="square" rtlCol="0">
            <a:spAutoFit/>
          </a:bodyPr>
          <a:lstStyle/>
          <a:p>
            <a:pPr algn="ctr"/>
            <a:r>
              <a:rPr lang="en-US" sz="3200" i="1" dirty="0" smtClean="0"/>
              <a:t>Almighty God in the flesh!</a:t>
            </a:r>
            <a:endParaRPr lang="en-US" sz="3200" i="1" dirty="0"/>
          </a:p>
        </p:txBody>
      </p:sp>
    </p:spTree>
    <p:extLst>
      <p:ext uri="{BB962C8B-B14F-4D97-AF65-F5344CB8AC3E}">
        <p14:creationId xmlns:p14="http://schemas.microsoft.com/office/powerpoint/2010/main" val="3031806378"/>
      </p:ext>
    </p:extLst>
  </p:cSld>
  <p:clrMapOvr>
    <a:masterClrMapping/>
  </p:clrMapOvr>
  <mc:AlternateContent xmlns:mc="http://schemas.openxmlformats.org/markup-compatibility/2006" xmlns:p14="http://schemas.microsoft.com/office/powerpoint/2010/main">
    <mc:Choice Requires="p14">
      <p:transition spd="slow" p14:dur="1600">
        <p14:gallery dir="l"/>
        <p:sndAc>
          <p:stSnd>
            <p:snd r:embed="rId2" name="Camera"/>
          </p:stSnd>
        </p:sndAc>
      </p:transition>
    </mc:Choice>
    <mc:Fallback xmlns="">
      <p:transition xmlns:p14="http://schemas.microsoft.com/office/powerpoint/2010/main" spd="slow">
        <p:fade/>
        <p:sndAc>
          <p:stSnd>
            <p:snd r:embed="rId4" name="Camera"/>
          </p:stSnd>
        </p:sndAc>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strips(down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strips(down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strips(down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strips(down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strips(down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strips(downLeft)">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 calcmode="lin" valueType="num">
                                      <p:cBhvr>
                                        <p:cTn id="37"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38" dur="5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39" dur="500"/>
                                        <p:tgtEl>
                                          <p:spTgt spid="2">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
                                            <p:txEl>
                                              <p:pRg st="9" end="9"/>
                                            </p:txEl>
                                          </p:spTgt>
                                        </p:tgtEl>
                                        <p:attrNameLst>
                                          <p:attrName>style.visibility</p:attrName>
                                        </p:attrNameLst>
                                      </p:cBhvr>
                                      <p:to>
                                        <p:strVal val="visible"/>
                                      </p:to>
                                    </p:set>
                                    <p:anim calcmode="lin" valueType="num">
                                      <p:cBhvr>
                                        <p:cTn id="44" dur="500" fill="hold"/>
                                        <p:tgtEl>
                                          <p:spTgt spid="2">
                                            <p:txEl>
                                              <p:pRg st="9" end="9"/>
                                            </p:txEl>
                                          </p:spTgt>
                                        </p:tgtEl>
                                        <p:attrNameLst>
                                          <p:attrName>ppt_w</p:attrName>
                                        </p:attrNameLst>
                                      </p:cBhvr>
                                      <p:tavLst>
                                        <p:tav tm="0">
                                          <p:val>
                                            <p:fltVal val="0"/>
                                          </p:val>
                                        </p:tav>
                                        <p:tav tm="100000">
                                          <p:val>
                                            <p:strVal val="#ppt_w"/>
                                          </p:val>
                                        </p:tav>
                                      </p:tavLst>
                                    </p:anim>
                                    <p:anim calcmode="lin" valueType="num">
                                      <p:cBhvr>
                                        <p:cTn id="45" dur="500" fill="hold"/>
                                        <p:tgtEl>
                                          <p:spTgt spid="2">
                                            <p:txEl>
                                              <p:pRg st="9" end="9"/>
                                            </p:txEl>
                                          </p:spTgt>
                                        </p:tgtEl>
                                        <p:attrNameLst>
                                          <p:attrName>ppt_h</p:attrName>
                                        </p:attrNameLst>
                                      </p:cBhvr>
                                      <p:tavLst>
                                        <p:tav tm="0">
                                          <p:val>
                                            <p:fltVal val="0"/>
                                          </p:val>
                                        </p:tav>
                                        <p:tav tm="100000">
                                          <p:val>
                                            <p:strVal val="#ppt_h"/>
                                          </p:val>
                                        </p:tav>
                                      </p:tavLst>
                                    </p:anim>
                                    <p:animEffect transition="in" filter="fade">
                                      <p:cBhvr>
                                        <p:cTn id="46" dur="500"/>
                                        <p:tgtEl>
                                          <p:spTgt spid="2">
                                            <p:txEl>
                                              <p:pRg st="9" end="9"/>
                                            </p:txEl>
                                          </p:spTgt>
                                        </p:tgtEl>
                                      </p:cBhvr>
                                    </p:animEffect>
                                  </p:childTnLst>
                                </p:cTn>
                              </p:par>
                              <p:par>
                                <p:cTn id="47" presetID="53" presetClass="entr" presetSubtype="16" fill="hold" nodeType="withEffect">
                                  <p:stCondLst>
                                    <p:cond delay="0"/>
                                  </p:stCondLst>
                                  <p:childTnLst>
                                    <p:set>
                                      <p:cBhvr>
                                        <p:cTn id="48" dur="1" fill="hold">
                                          <p:stCondLst>
                                            <p:cond delay="0"/>
                                          </p:stCondLst>
                                        </p:cTn>
                                        <p:tgtEl>
                                          <p:spTgt spid="2">
                                            <p:txEl>
                                              <p:pRg st="11" end="11"/>
                                            </p:txEl>
                                          </p:spTgt>
                                        </p:tgtEl>
                                        <p:attrNameLst>
                                          <p:attrName>style.visibility</p:attrName>
                                        </p:attrNameLst>
                                      </p:cBhvr>
                                      <p:to>
                                        <p:strVal val="visible"/>
                                      </p:to>
                                    </p:set>
                                    <p:anim calcmode="lin" valueType="num">
                                      <p:cBhvr>
                                        <p:cTn id="49" dur="500" fill="hold"/>
                                        <p:tgtEl>
                                          <p:spTgt spid="2">
                                            <p:txEl>
                                              <p:pRg st="11" end="11"/>
                                            </p:txEl>
                                          </p:spTgt>
                                        </p:tgtEl>
                                        <p:attrNameLst>
                                          <p:attrName>ppt_w</p:attrName>
                                        </p:attrNameLst>
                                      </p:cBhvr>
                                      <p:tavLst>
                                        <p:tav tm="0">
                                          <p:val>
                                            <p:fltVal val="0"/>
                                          </p:val>
                                        </p:tav>
                                        <p:tav tm="100000">
                                          <p:val>
                                            <p:strVal val="#ppt_w"/>
                                          </p:val>
                                        </p:tav>
                                      </p:tavLst>
                                    </p:anim>
                                    <p:anim calcmode="lin" valueType="num">
                                      <p:cBhvr>
                                        <p:cTn id="50" dur="500" fill="hold"/>
                                        <p:tgtEl>
                                          <p:spTgt spid="2">
                                            <p:txEl>
                                              <p:pRg st="11" end="11"/>
                                            </p:txEl>
                                          </p:spTgt>
                                        </p:tgtEl>
                                        <p:attrNameLst>
                                          <p:attrName>ppt_h</p:attrName>
                                        </p:attrNameLst>
                                      </p:cBhvr>
                                      <p:tavLst>
                                        <p:tav tm="0">
                                          <p:val>
                                            <p:fltVal val="0"/>
                                          </p:val>
                                        </p:tav>
                                        <p:tav tm="100000">
                                          <p:val>
                                            <p:strVal val="#ppt_h"/>
                                          </p:val>
                                        </p:tav>
                                      </p:tavLst>
                                    </p:anim>
                                    <p:animEffect transition="in" filter="fade">
                                      <p:cBhvr>
                                        <p:cTn id="51" dur="500"/>
                                        <p:tgtEl>
                                          <p:spTgt spid="2">
                                            <p:txEl>
                                              <p:pRg st="11" end="11"/>
                                            </p:txEl>
                                          </p:spTgt>
                                        </p:tgtEl>
                                      </p:cBhvr>
                                    </p:animEffect>
                                  </p:childTnLst>
                                </p:cTn>
                              </p:par>
                              <p:par>
                                <p:cTn id="52" presetID="53" presetClass="entr" presetSubtype="16" fill="hold" nodeType="withEffect">
                                  <p:stCondLst>
                                    <p:cond delay="0"/>
                                  </p:stCondLst>
                                  <p:childTnLst>
                                    <p:set>
                                      <p:cBhvr>
                                        <p:cTn id="53" dur="1" fill="hold">
                                          <p:stCondLst>
                                            <p:cond delay="0"/>
                                          </p:stCondLst>
                                        </p:cTn>
                                        <p:tgtEl>
                                          <p:spTgt spid="2">
                                            <p:txEl>
                                              <p:pRg st="12" end="12"/>
                                            </p:txEl>
                                          </p:spTgt>
                                        </p:tgtEl>
                                        <p:attrNameLst>
                                          <p:attrName>style.visibility</p:attrName>
                                        </p:attrNameLst>
                                      </p:cBhvr>
                                      <p:to>
                                        <p:strVal val="visible"/>
                                      </p:to>
                                    </p:set>
                                    <p:anim calcmode="lin" valueType="num">
                                      <p:cBhvr>
                                        <p:cTn id="54" dur="500" fill="hold"/>
                                        <p:tgtEl>
                                          <p:spTgt spid="2">
                                            <p:txEl>
                                              <p:pRg st="12" end="12"/>
                                            </p:txEl>
                                          </p:spTgt>
                                        </p:tgtEl>
                                        <p:attrNameLst>
                                          <p:attrName>ppt_w</p:attrName>
                                        </p:attrNameLst>
                                      </p:cBhvr>
                                      <p:tavLst>
                                        <p:tav tm="0">
                                          <p:val>
                                            <p:fltVal val="0"/>
                                          </p:val>
                                        </p:tav>
                                        <p:tav tm="100000">
                                          <p:val>
                                            <p:strVal val="#ppt_w"/>
                                          </p:val>
                                        </p:tav>
                                      </p:tavLst>
                                    </p:anim>
                                    <p:anim calcmode="lin" valueType="num">
                                      <p:cBhvr>
                                        <p:cTn id="55" dur="500" fill="hold"/>
                                        <p:tgtEl>
                                          <p:spTgt spid="2">
                                            <p:txEl>
                                              <p:pRg st="12" end="12"/>
                                            </p:txEl>
                                          </p:spTgt>
                                        </p:tgtEl>
                                        <p:attrNameLst>
                                          <p:attrName>ppt_h</p:attrName>
                                        </p:attrNameLst>
                                      </p:cBhvr>
                                      <p:tavLst>
                                        <p:tav tm="0">
                                          <p:val>
                                            <p:fltVal val="0"/>
                                          </p:val>
                                        </p:tav>
                                        <p:tav tm="100000">
                                          <p:val>
                                            <p:strVal val="#ppt_h"/>
                                          </p:val>
                                        </p:tav>
                                      </p:tavLst>
                                    </p:anim>
                                    <p:animEffect transition="in" filter="fade">
                                      <p:cBhvr>
                                        <p:cTn id="56" dur="500"/>
                                        <p:tgtEl>
                                          <p:spTgt spid="2">
                                            <p:txEl>
                                              <p:pRg st="12" end="12"/>
                                            </p:txEl>
                                          </p:spTgt>
                                        </p:tgtEl>
                                      </p:cBhvr>
                                    </p:animEffect>
                                  </p:childTnLst>
                                </p:cTn>
                              </p:par>
                              <p:par>
                                <p:cTn id="57" presetID="53" presetClass="entr" presetSubtype="16" fill="hold" nodeType="withEffect">
                                  <p:stCondLst>
                                    <p:cond delay="0"/>
                                  </p:stCondLst>
                                  <p:childTnLst>
                                    <p:set>
                                      <p:cBhvr>
                                        <p:cTn id="58" dur="1" fill="hold">
                                          <p:stCondLst>
                                            <p:cond delay="0"/>
                                          </p:stCondLst>
                                        </p:cTn>
                                        <p:tgtEl>
                                          <p:spTgt spid="2">
                                            <p:txEl>
                                              <p:pRg st="13" end="13"/>
                                            </p:txEl>
                                          </p:spTgt>
                                        </p:tgtEl>
                                        <p:attrNameLst>
                                          <p:attrName>style.visibility</p:attrName>
                                        </p:attrNameLst>
                                      </p:cBhvr>
                                      <p:to>
                                        <p:strVal val="visible"/>
                                      </p:to>
                                    </p:set>
                                    <p:anim calcmode="lin" valueType="num">
                                      <p:cBhvr>
                                        <p:cTn id="59" dur="500" fill="hold"/>
                                        <p:tgtEl>
                                          <p:spTgt spid="2">
                                            <p:txEl>
                                              <p:pRg st="13" end="13"/>
                                            </p:txEl>
                                          </p:spTgt>
                                        </p:tgtEl>
                                        <p:attrNameLst>
                                          <p:attrName>ppt_w</p:attrName>
                                        </p:attrNameLst>
                                      </p:cBhvr>
                                      <p:tavLst>
                                        <p:tav tm="0">
                                          <p:val>
                                            <p:fltVal val="0"/>
                                          </p:val>
                                        </p:tav>
                                        <p:tav tm="100000">
                                          <p:val>
                                            <p:strVal val="#ppt_w"/>
                                          </p:val>
                                        </p:tav>
                                      </p:tavLst>
                                    </p:anim>
                                    <p:anim calcmode="lin" valueType="num">
                                      <p:cBhvr>
                                        <p:cTn id="60" dur="500" fill="hold"/>
                                        <p:tgtEl>
                                          <p:spTgt spid="2">
                                            <p:txEl>
                                              <p:pRg st="13" end="13"/>
                                            </p:txEl>
                                          </p:spTgt>
                                        </p:tgtEl>
                                        <p:attrNameLst>
                                          <p:attrName>ppt_h</p:attrName>
                                        </p:attrNameLst>
                                      </p:cBhvr>
                                      <p:tavLst>
                                        <p:tav tm="0">
                                          <p:val>
                                            <p:fltVal val="0"/>
                                          </p:val>
                                        </p:tav>
                                        <p:tav tm="100000">
                                          <p:val>
                                            <p:strVal val="#ppt_h"/>
                                          </p:val>
                                        </p:tav>
                                      </p:tavLst>
                                    </p:anim>
                                    <p:animEffect transition="in" filter="fade">
                                      <p:cBhvr>
                                        <p:cTn id="61" dur="500"/>
                                        <p:tgtEl>
                                          <p:spTgt spid="2">
                                            <p:txEl>
                                              <p:pRg st="13" end="13"/>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1000"/>
                                        <p:tgtEl>
                                          <p:spTgt spid="8"/>
                                        </p:tgtEl>
                                      </p:cBhvr>
                                    </p:animEffect>
                                    <p:anim calcmode="lin" valueType="num">
                                      <p:cBhvr>
                                        <p:cTn id="67" dur="1000" fill="hold"/>
                                        <p:tgtEl>
                                          <p:spTgt spid="8"/>
                                        </p:tgtEl>
                                        <p:attrNameLst>
                                          <p:attrName>ppt_x</p:attrName>
                                        </p:attrNameLst>
                                      </p:cBhvr>
                                      <p:tavLst>
                                        <p:tav tm="0">
                                          <p:val>
                                            <p:strVal val="#ppt_x"/>
                                          </p:val>
                                        </p:tav>
                                        <p:tav tm="100000">
                                          <p:val>
                                            <p:strVal val="#ppt_x"/>
                                          </p:val>
                                        </p:tav>
                                      </p:tavLst>
                                    </p:anim>
                                    <p:anim calcmode="lin" valueType="num">
                                      <p:cBhvr>
                                        <p:cTn id="6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 y="0"/>
            <a:ext cx="9144000" cy="6857999"/>
          </a:xfrm>
          <a:prstGeom prst="rect">
            <a:avLst/>
          </a:prstGeom>
          <a:solidFill>
            <a:schemeClr val="accent5">
              <a:lumMod val="75000"/>
              <a:alpha val="96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en-US" dirty="0"/>
          </a:p>
        </p:txBody>
      </p:sp>
      <p:pic>
        <p:nvPicPr>
          <p:cNvPr id="5" name="Picture 4"/>
          <p:cNvPicPr>
            <a:picLocks noChangeAspect="1"/>
          </p:cNvPicPr>
          <p:nvPr/>
        </p:nvPicPr>
        <p:blipFill>
          <a:blip r:embed="rId3"/>
          <a:stretch>
            <a:fillRect/>
          </a:stretch>
        </p:blipFill>
        <p:spPr>
          <a:xfrm>
            <a:off x="254001" y="220134"/>
            <a:ext cx="4754034" cy="4754034"/>
          </a:xfrm>
          <a:prstGeom prst="rect">
            <a:avLst/>
          </a:prstGeom>
          <a:ln>
            <a:noFill/>
          </a:ln>
          <a:effectLst>
            <a:softEdge rad="112500"/>
          </a:effectLst>
        </p:spPr>
      </p:pic>
      <p:sp>
        <p:nvSpPr>
          <p:cNvPr id="4" name="TextBox 3"/>
          <p:cNvSpPr txBox="1"/>
          <p:nvPr/>
        </p:nvSpPr>
        <p:spPr>
          <a:xfrm>
            <a:off x="5008035" y="0"/>
            <a:ext cx="4135965" cy="2739211"/>
          </a:xfrm>
          <a:prstGeom prst="rect">
            <a:avLst/>
          </a:prstGeom>
          <a:noFill/>
        </p:spPr>
        <p:txBody>
          <a:bodyPr wrap="square" rtlCol="0">
            <a:spAutoFit/>
          </a:bodyPr>
          <a:lstStyle/>
          <a:p>
            <a:r>
              <a:rPr lang="en-US" sz="2800" dirty="0" smtClean="0">
                <a:latin typeface="Century Schoolbook"/>
                <a:cs typeface="Century Schoolbook"/>
              </a:rPr>
              <a:t>The Humanity of Jesus </a:t>
            </a:r>
          </a:p>
          <a:p>
            <a:endParaRPr lang="en-US" dirty="0" smtClean="0">
              <a:latin typeface="Century Schoolbook"/>
              <a:cs typeface="Century Schoolbook"/>
            </a:endParaRPr>
          </a:p>
          <a:p>
            <a:pPr marL="285750" indent="-285750">
              <a:buFont typeface="Wingdings" charset="2"/>
              <a:buChar char="Ø"/>
            </a:pPr>
            <a:r>
              <a:rPr lang="en-US" dirty="0">
                <a:latin typeface="Century Schoolbook"/>
                <a:cs typeface="Century Schoolbook"/>
              </a:rPr>
              <a:t>H</a:t>
            </a:r>
            <a:r>
              <a:rPr lang="en-US" dirty="0" smtClean="0">
                <a:latin typeface="Century Schoolbook"/>
                <a:cs typeface="Century Schoolbook"/>
              </a:rPr>
              <a:t>e had a human will just like you and I. (Hebrews 4:15)</a:t>
            </a:r>
          </a:p>
          <a:p>
            <a:endParaRPr lang="en-US" dirty="0" smtClean="0">
              <a:latin typeface="Century Schoolbook"/>
              <a:cs typeface="Century Schoolbook"/>
            </a:endParaRPr>
          </a:p>
          <a:p>
            <a:pPr marL="285750" indent="-285750">
              <a:buFont typeface="Wingdings" charset="2"/>
              <a:buChar char="Ø"/>
            </a:pPr>
            <a:r>
              <a:rPr lang="en-US" dirty="0">
                <a:latin typeface="Century Schoolbook"/>
                <a:cs typeface="Century Schoolbook"/>
              </a:rPr>
              <a:t>H</a:t>
            </a:r>
            <a:r>
              <a:rPr lang="en-US" dirty="0" smtClean="0">
                <a:latin typeface="Century Schoolbook"/>
                <a:cs typeface="Century Schoolbook"/>
              </a:rPr>
              <a:t>e knew even since a child what his purpose was and that was to eventually bare the sins of the entire world.</a:t>
            </a:r>
            <a:endParaRPr lang="en-US" dirty="0">
              <a:latin typeface="Century Schoolbook"/>
              <a:cs typeface="Century Schoolbook"/>
            </a:endParaRPr>
          </a:p>
        </p:txBody>
      </p:sp>
      <p:sp>
        <p:nvSpPr>
          <p:cNvPr id="3" name="TextBox 2"/>
          <p:cNvSpPr txBox="1"/>
          <p:nvPr/>
        </p:nvSpPr>
        <p:spPr>
          <a:xfrm>
            <a:off x="5008035" y="2810811"/>
            <a:ext cx="4135965" cy="2554545"/>
          </a:xfrm>
          <a:prstGeom prst="rect">
            <a:avLst/>
          </a:prstGeom>
          <a:noFill/>
        </p:spPr>
        <p:txBody>
          <a:bodyPr wrap="square" rtlCol="0">
            <a:spAutoFit/>
          </a:bodyPr>
          <a:lstStyle/>
          <a:p>
            <a:r>
              <a:rPr lang="en-US" sz="2000" dirty="0">
                <a:latin typeface="Century Schoolbook"/>
                <a:cs typeface="Century Schoolbook"/>
              </a:rPr>
              <a:t>A</a:t>
            </a:r>
            <a:r>
              <a:rPr lang="en-US" sz="2000" dirty="0" smtClean="0">
                <a:latin typeface="Century Schoolbook"/>
                <a:cs typeface="Century Schoolbook"/>
              </a:rPr>
              <a:t>t 12 years old Jesus said “I must be about my Father’s business.” Luke 2:49</a:t>
            </a:r>
          </a:p>
          <a:p>
            <a:endParaRPr lang="en-US" sz="2000" dirty="0">
              <a:latin typeface="Century Schoolbook"/>
              <a:cs typeface="Century Schoolbook"/>
            </a:endParaRPr>
          </a:p>
          <a:p>
            <a:r>
              <a:rPr lang="en-US" sz="2000" dirty="0" smtClean="0">
                <a:latin typeface="Century Schoolbook"/>
                <a:cs typeface="Century Schoolbook"/>
              </a:rPr>
              <a:t>The Father’s business was to ultimately make Jesus an offering for (our) the world’s sin! </a:t>
            </a:r>
          </a:p>
          <a:p>
            <a:endParaRPr lang="en-US" sz="2000" dirty="0"/>
          </a:p>
        </p:txBody>
      </p:sp>
      <p:sp>
        <p:nvSpPr>
          <p:cNvPr id="10" name="TextBox 9"/>
          <p:cNvSpPr txBox="1"/>
          <p:nvPr/>
        </p:nvSpPr>
        <p:spPr>
          <a:xfrm>
            <a:off x="254001" y="5343500"/>
            <a:ext cx="8517466" cy="1323439"/>
          </a:xfrm>
          <a:prstGeom prst="rect">
            <a:avLst/>
          </a:prstGeom>
          <a:noFill/>
        </p:spPr>
        <p:txBody>
          <a:bodyPr wrap="square" rtlCol="0">
            <a:spAutoFit/>
          </a:bodyPr>
          <a:lstStyle/>
          <a:p>
            <a:r>
              <a:rPr lang="en-US" sz="2000" dirty="0">
                <a:latin typeface="Century Schoolbook"/>
                <a:cs typeface="Century Schoolbook"/>
              </a:rPr>
              <a:t>God would redirect his anger and punishment that he had towards our sin which we deserved and place it all on Jesus. All because we could not handle God’s wrath. </a:t>
            </a:r>
            <a:br>
              <a:rPr lang="en-US" sz="2000" dirty="0">
                <a:latin typeface="Century Schoolbook"/>
                <a:cs typeface="Century Schoolbook"/>
              </a:rPr>
            </a:br>
            <a:endParaRPr lang="en-US" sz="2000" dirty="0">
              <a:latin typeface="Century Schoolbook"/>
              <a:cs typeface="Century Schoolbook"/>
            </a:endParaRPr>
          </a:p>
        </p:txBody>
      </p:sp>
    </p:spTree>
    <p:extLst>
      <p:ext uri="{BB962C8B-B14F-4D97-AF65-F5344CB8AC3E}">
        <p14:creationId xmlns:p14="http://schemas.microsoft.com/office/powerpoint/2010/main" val="239590910"/>
      </p:ext>
    </p:extLst>
  </p:cSld>
  <p:clrMapOvr>
    <a:masterClrMapping/>
  </p:clrMapOvr>
  <mc:AlternateContent xmlns:mc="http://schemas.openxmlformats.org/markup-compatibility/2006" xmlns:p14="http://schemas.microsoft.com/office/powerpoint/2010/main">
    <mc:Choice Requires="p14">
      <p:transition p14:dur="100">
        <p:cut/>
        <p:sndAc>
          <p:stSnd>
            <p:snd r:embed="rId2" name="Camera"/>
          </p:stSnd>
        </p:sndAc>
      </p:transition>
    </mc:Choice>
    <mc:Fallback xmlns="">
      <p:transition xmlns:p14="http://schemas.microsoft.com/office/powerpoint/2010/main">
        <p:cut/>
        <p:sndAc>
          <p:stSnd>
            <p:snd r:embed="rId4" name="Camera"/>
          </p:stSnd>
        </p:sndAc>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4" end="4"/>
                                            </p:txEl>
                                          </p:spTgt>
                                        </p:tgtEl>
                                        <p:attrNameLst>
                                          <p:attrName>style.visibility</p:attrName>
                                        </p:attrNameLst>
                                      </p:cBhvr>
                                      <p:to>
                                        <p:strVal val="visible"/>
                                      </p:to>
                                    </p:set>
                                    <p:animEffect transition="in" filter="fade">
                                      <p:cBhvr>
                                        <p:cTn id="14" dur="1000"/>
                                        <p:tgtEl>
                                          <p:spTgt spid="4">
                                            <p:txEl>
                                              <p:pRg st="4" end="4"/>
                                            </p:txEl>
                                          </p:spTgt>
                                        </p:tgtEl>
                                      </p:cBhvr>
                                    </p:animEffect>
                                    <p:anim calcmode="lin" valueType="num">
                                      <p:cBhvr>
                                        <p:cTn id="1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fade">
                                      <p:cBhvr>
                                        <p:cTn id="35" dur="1000"/>
                                        <p:tgtEl>
                                          <p:spTgt spid="10">
                                            <p:txEl>
                                              <p:pRg st="0" end="0"/>
                                            </p:txEl>
                                          </p:spTgt>
                                        </p:tgtEl>
                                      </p:cBhvr>
                                    </p:animEffect>
                                    <p:anim calcmode="lin" valueType="num">
                                      <p:cBhvr>
                                        <p:cTn id="36"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7" dur="900" decel="100000" fill="hold"/>
                                        <p:tgtEl>
                                          <p:spTgt spid="10">
                                            <p:txEl>
                                              <p:pRg st="0" end="0"/>
                                            </p:tx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0">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le_PassionMovie_NailHa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655733" cy="6858000"/>
          </a:xfrm>
          <a:prstGeom prst="rect">
            <a:avLst/>
          </a:prstGeom>
        </p:spPr>
      </p:pic>
      <p:sp>
        <p:nvSpPr>
          <p:cNvPr id="3" name="Rectangle 2"/>
          <p:cNvSpPr/>
          <p:nvPr/>
        </p:nvSpPr>
        <p:spPr>
          <a:xfrm>
            <a:off x="5655733" y="880533"/>
            <a:ext cx="3488267" cy="5847754"/>
          </a:xfrm>
          <a:prstGeom prst="rect">
            <a:avLst/>
          </a:prstGeom>
        </p:spPr>
        <p:txBody>
          <a:bodyPr wrap="square">
            <a:spAutoFit/>
          </a:bodyPr>
          <a:lstStyle/>
          <a:p>
            <a:r>
              <a:rPr lang="en-US" dirty="0"/>
              <a:t>Isaiah 53:10-</a:t>
            </a:r>
            <a:r>
              <a:rPr lang="en-US" dirty="0" smtClean="0"/>
              <a:t>12</a:t>
            </a:r>
          </a:p>
          <a:p>
            <a:endParaRPr lang="en-US" dirty="0"/>
          </a:p>
          <a:p>
            <a:r>
              <a:rPr lang="en-US" sz="1400" b="1" dirty="0"/>
              <a:t>10 </a:t>
            </a:r>
            <a:r>
              <a:rPr lang="en-US" sz="1400" dirty="0"/>
              <a:t>Yet it pleased the Lord to bruise him; he hath put </a:t>
            </a:r>
            <a:r>
              <a:rPr lang="en-US" sz="1400" i="1" dirty="0"/>
              <a:t>him</a:t>
            </a:r>
            <a:r>
              <a:rPr lang="en-US" sz="1400" dirty="0"/>
              <a:t> to grief: when thou shalt </a:t>
            </a:r>
            <a:r>
              <a:rPr lang="en-US" sz="1400" u="sng" dirty="0"/>
              <a:t>make his soul an offering for sin,</a:t>
            </a:r>
            <a:r>
              <a:rPr lang="en-US" sz="1400" dirty="0"/>
              <a:t> he shall see </a:t>
            </a:r>
            <a:r>
              <a:rPr lang="en-US" sz="1400" i="1" dirty="0"/>
              <a:t>his</a:t>
            </a:r>
            <a:r>
              <a:rPr lang="en-US" sz="1400" dirty="0"/>
              <a:t> seed, he shall prolong </a:t>
            </a:r>
            <a:r>
              <a:rPr lang="en-US" sz="1400" i="1" dirty="0"/>
              <a:t>his</a:t>
            </a:r>
            <a:r>
              <a:rPr lang="en-US" sz="1400" dirty="0"/>
              <a:t> days</a:t>
            </a:r>
            <a:r>
              <a:rPr lang="en-US" sz="1400" dirty="0" smtClean="0"/>
              <a:t>, and </a:t>
            </a:r>
            <a:r>
              <a:rPr lang="en-US" sz="1400" dirty="0"/>
              <a:t>the pleasure of the Lord shall prosper in his hand.</a:t>
            </a:r>
          </a:p>
          <a:p>
            <a:r>
              <a:rPr lang="en-US" sz="1400" b="1" dirty="0"/>
              <a:t>11 </a:t>
            </a:r>
            <a:r>
              <a:rPr lang="en-US" sz="1400" dirty="0"/>
              <a:t>He shall see of the travail of his soul, </a:t>
            </a:r>
            <a:r>
              <a:rPr lang="en-US" sz="1400" i="1" dirty="0"/>
              <a:t>and</a:t>
            </a:r>
            <a:r>
              <a:rPr lang="en-US" sz="1400" dirty="0"/>
              <a:t> shall be satisfied: by his knowledge shall my righteous servant justify many; for he shall bear their iniquities.</a:t>
            </a:r>
          </a:p>
          <a:p>
            <a:r>
              <a:rPr lang="en-US" sz="1400" b="1" dirty="0"/>
              <a:t>12 </a:t>
            </a:r>
            <a:r>
              <a:rPr lang="en-US" sz="1400" dirty="0"/>
              <a:t>Therefore will I divide him </a:t>
            </a:r>
            <a:r>
              <a:rPr lang="en-US" sz="1400" i="1" dirty="0"/>
              <a:t>a portion</a:t>
            </a:r>
            <a:r>
              <a:rPr lang="en-US" sz="1400" dirty="0"/>
              <a:t> with the great, and he shall divide the spoil with the strong</a:t>
            </a:r>
            <a:r>
              <a:rPr lang="en-US" sz="1400" dirty="0" smtClean="0"/>
              <a:t>; because </a:t>
            </a:r>
            <a:r>
              <a:rPr lang="en-US" sz="1400" dirty="0"/>
              <a:t>he hath poured out his soul unto </a:t>
            </a:r>
            <a:r>
              <a:rPr lang="en-US" sz="1400" dirty="0" smtClean="0"/>
              <a:t>death: and </a:t>
            </a:r>
            <a:r>
              <a:rPr lang="en-US" sz="1400" dirty="0"/>
              <a:t>he was numbered with the transgressors; and he bare the sin of many, and made intercession for the transgressors</a:t>
            </a:r>
            <a:r>
              <a:rPr lang="en-US" sz="1400" dirty="0" smtClean="0"/>
              <a:t>.</a:t>
            </a:r>
          </a:p>
          <a:p>
            <a:endParaRPr lang="en-US" sz="1600" dirty="0" smtClean="0"/>
          </a:p>
          <a:p>
            <a:endParaRPr lang="en-US" sz="1400" i="1" dirty="0"/>
          </a:p>
        </p:txBody>
      </p:sp>
      <p:sp>
        <p:nvSpPr>
          <p:cNvPr id="4" name="TextBox 3"/>
          <p:cNvSpPr txBox="1"/>
          <p:nvPr/>
        </p:nvSpPr>
        <p:spPr>
          <a:xfrm>
            <a:off x="220133" y="338667"/>
            <a:ext cx="5266268" cy="2308324"/>
          </a:xfrm>
          <a:prstGeom prst="rect">
            <a:avLst/>
          </a:prstGeom>
          <a:noFill/>
        </p:spPr>
        <p:txBody>
          <a:bodyPr wrap="square" rtlCol="0">
            <a:spAutoFit/>
          </a:bodyPr>
          <a:lstStyle/>
          <a:p>
            <a:r>
              <a:rPr lang="en-US" dirty="0">
                <a:solidFill>
                  <a:srgbClr val="800000"/>
                </a:solidFill>
              </a:rPr>
              <a:t>John 10:17-</a:t>
            </a:r>
            <a:r>
              <a:rPr lang="en-US" dirty="0" smtClean="0">
                <a:solidFill>
                  <a:srgbClr val="800000"/>
                </a:solidFill>
              </a:rPr>
              <a:t>18</a:t>
            </a:r>
            <a:endParaRPr lang="en-US" dirty="0">
              <a:solidFill>
                <a:srgbClr val="800000"/>
              </a:solidFill>
            </a:endParaRPr>
          </a:p>
          <a:p>
            <a:r>
              <a:rPr lang="en-US" b="1" dirty="0">
                <a:solidFill>
                  <a:srgbClr val="800000"/>
                </a:solidFill>
              </a:rPr>
              <a:t>17 </a:t>
            </a:r>
            <a:r>
              <a:rPr lang="en-US" dirty="0">
                <a:solidFill>
                  <a:srgbClr val="800000"/>
                </a:solidFill>
              </a:rPr>
              <a:t>Therefore doth my Father love me, because I lay down my life, that I might take it again.</a:t>
            </a:r>
          </a:p>
          <a:p>
            <a:r>
              <a:rPr lang="en-US" b="1" dirty="0">
                <a:solidFill>
                  <a:srgbClr val="800000"/>
                </a:solidFill>
              </a:rPr>
              <a:t>18 </a:t>
            </a:r>
            <a:r>
              <a:rPr lang="en-US" dirty="0">
                <a:solidFill>
                  <a:srgbClr val="800000"/>
                </a:solidFill>
              </a:rPr>
              <a:t>No man </a:t>
            </a:r>
            <a:r>
              <a:rPr lang="en-US" dirty="0" err="1">
                <a:solidFill>
                  <a:srgbClr val="800000"/>
                </a:solidFill>
              </a:rPr>
              <a:t>taketh</a:t>
            </a:r>
            <a:r>
              <a:rPr lang="en-US" dirty="0">
                <a:solidFill>
                  <a:srgbClr val="800000"/>
                </a:solidFill>
              </a:rPr>
              <a:t> it from me, but I lay it down of myself. I have power to lay it down, and I have power to take it again. This commandment have I received of my Father.</a:t>
            </a:r>
          </a:p>
        </p:txBody>
      </p:sp>
      <p:sp>
        <p:nvSpPr>
          <p:cNvPr id="5" name="TextBox 4"/>
          <p:cNvSpPr txBox="1"/>
          <p:nvPr/>
        </p:nvSpPr>
        <p:spPr>
          <a:xfrm>
            <a:off x="10566400" y="8128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399258378"/>
      </p:ext>
    </p:extLst>
  </p:cSld>
  <p:clrMapOvr>
    <a:masterClrMapping/>
  </p:clrMapOvr>
  <mc:AlternateContent xmlns:mc="http://schemas.openxmlformats.org/markup-compatibility/2006" xmlns:p14="http://schemas.microsoft.com/office/powerpoint/2010/main">
    <mc:Choice Requires="p14">
      <p:transition spd="slow">
        <p14:flash/>
        <p:sndAc>
          <p:stSnd>
            <p:snd r:embed="rId2" name="Camera"/>
          </p:stSnd>
        </p:sndAc>
      </p:transition>
    </mc:Choice>
    <mc:Fallback xmlns="">
      <p:transition xmlns:p14="http://schemas.microsoft.com/office/powerpoint/2010/main" spd="slow">
        <p:fade/>
        <p:sndAc>
          <p:stSnd>
            <p:snd r:embed="rId4" name="Camera"/>
          </p:stSnd>
        </p:sndAc>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p-of-poiso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7847" y="1"/>
            <a:ext cx="5536154" cy="6858000"/>
          </a:xfrm>
          <a:prstGeom prst="rect">
            <a:avLst/>
          </a:prstGeom>
        </p:spPr>
      </p:pic>
      <p:pic>
        <p:nvPicPr>
          <p:cNvPr id="7" name="Picture 6" descr="angry-go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85450"/>
            <a:ext cx="3607846" cy="3372551"/>
          </a:xfrm>
          <a:prstGeom prst="rect">
            <a:avLst/>
          </a:prstGeom>
        </p:spPr>
      </p:pic>
      <p:pic>
        <p:nvPicPr>
          <p:cNvPr id="5" name="Picture 4" descr="sin-picture2 copy.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6561" y="5671003"/>
            <a:ext cx="1402816" cy="1186998"/>
          </a:xfrm>
          <a:prstGeom prst="rect">
            <a:avLst/>
          </a:prstGeom>
        </p:spPr>
      </p:pic>
      <p:sp>
        <p:nvSpPr>
          <p:cNvPr id="9" name="Rectangle 8"/>
          <p:cNvSpPr/>
          <p:nvPr/>
        </p:nvSpPr>
        <p:spPr>
          <a:xfrm>
            <a:off x="3607846" y="122651"/>
            <a:ext cx="5536154" cy="1015663"/>
          </a:xfrm>
          <a:prstGeom prst="rect">
            <a:avLst/>
          </a:prstGeom>
        </p:spPr>
        <p:txBody>
          <a:bodyPr wrap="square">
            <a:spAutoFit/>
          </a:bodyPr>
          <a:lstStyle/>
          <a:p>
            <a:pPr algn="ctr"/>
            <a:r>
              <a:rPr lang="en-US" sz="2000" dirty="0" smtClean="0"/>
              <a:t>The cup of sin!</a:t>
            </a:r>
          </a:p>
          <a:p>
            <a:pPr algn="ctr"/>
            <a:r>
              <a:rPr lang="en-US" sz="2000" dirty="0" smtClean="0"/>
              <a:t>The cup Jesus drank was the entire world’s sin!</a:t>
            </a:r>
          </a:p>
        </p:txBody>
      </p:sp>
      <p:pic>
        <p:nvPicPr>
          <p:cNvPr id="8" name="Picture 7" descr="kiefer_canyoudrinkthecup_7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3607846" cy="4013200"/>
          </a:xfrm>
          <a:prstGeom prst="rect">
            <a:avLst/>
          </a:prstGeom>
        </p:spPr>
      </p:pic>
      <p:sp>
        <p:nvSpPr>
          <p:cNvPr id="2" name="Rectangle 1"/>
          <p:cNvSpPr/>
          <p:nvPr/>
        </p:nvSpPr>
        <p:spPr>
          <a:xfrm>
            <a:off x="2630202" y="2331287"/>
            <a:ext cx="3130445" cy="230832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n-US" dirty="0" smtClean="0"/>
              <a:t>Luke </a:t>
            </a:r>
            <a:r>
              <a:rPr lang="en-US" dirty="0"/>
              <a:t>22:</a:t>
            </a:r>
            <a:r>
              <a:rPr lang="en-US" dirty="0" smtClean="0"/>
              <a:t>42</a:t>
            </a:r>
            <a:endParaRPr lang="en-US" b="1" dirty="0" smtClean="0"/>
          </a:p>
          <a:p>
            <a:pPr algn="ctr"/>
            <a:r>
              <a:rPr lang="en-US" b="1" dirty="0"/>
              <a:t> </a:t>
            </a:r>
            <a:r>
              <a:rPr lang="en-US" dirty="0"/>
              <a:t>saying, Father, if thou be willing, remove this cup from me: nevertheless </a:t>
            </a:r>
            <a:r>
              <a:rPr lang="en-US" u="sng" dirty="0"/>
              <a:t>not my will</a:t>
            </a:r>
            <a:r>
              <a:rPr lang="en-US" dirty="0"/>
              <a:t>, but </a:t>
            </a:r>
            <a:r>
              <a:rPr lang="en-US" dirty="0" err="1"/>
              <a:t>thine</a:t>
            </a:r>
            <a:r>
              <a:rPr lang="en-US" dirty="0"/>
              <a:t>, be done. (Psalm 75:8)</a:t>
            </a:r>
          </a:p>
          <a:p>
            <a:pPr algn="ctr"/>
            <a:r>
              <a:rPr lang="en-US" dirty="0"/>
              <a:t>Jesus prayed until he sweat blood Luke 22:44</a:t>
            </a:r>
          </a:p>
        </p:txBody>
      </p:sp>
      <p:sp>
        <p:nvSpPr>
          <p:cNvPr id="4" name="TextBox 3"/>
          <p:cNvSpPr txBox="1"/>
          <p:nvPr/>
        </p:nvSpPr>
        <p:spPr>
          <a:xfrm>
            <a:off x="4823880" y="4784635"/>
            <a:ext cx="4133854" cy="1200329"/>
          </a:xfrm>
          <a:prstGeom prst="rect">
            <a:avLst/>
          </a:prstGeom>
          <a:noFill/>
        </p:spPr>
        <p:txBody>
          <a:bodyPr wrap="square" rtlCol="0">
            <a:spAutoFit/>
          </a:bodyPr>
          <a:lstStyle/>
          <a:p>
            <a:r>
              <a:rPr lang="en-US" dirty="0" smtClean="0"/>
              <a:t>“Passion </a:t>
            </a:r>
            <a:r>
              <a:rPr lang="en-US" dirty="0"/>
              <a:t>for your house has consumed me, and </a:t>
            </a:r>
            <a:r>
              <a:rPr lang="en-US" u="sng" dirty="0"/>
              <a:t>the insults of those who insult you have fallen on </a:t>
            </a:r>
            <a:r>
              <a:rPr lang="en-US" u="sng" dirty="0" smtClean="0"/>
              <a:t>me</a:t>
            </a:r>
            <a:r>
              <a:rPr lang="en-US" dirty="0" smtClean="0"/>
              <a:t>” – Psalm 69:9 (NLT)</a:t>
            </a:r>
            <a:endParaRPr lang="en-US" dirty="0"/>
          </a:p>
        </p:txBody>
      </p:sp>
      <p:sp>
        <p:nvSpPr>
          <p:cNvPr id="10" name="TextBox 9"/>
          <p:cNvSpPr txBox="1"/>
          <p:nvPr/>
        </p:nvSpPr>
        <p:spPr>
          <a:xfrm>
            <a:off x="1046" y="4687087"/>
            <a:ext cx="3532863" cy="369332"/>
          </a:xfrm>
          <a:prstGeom prst="rect">
            <a:avLst/>
          </a:prstGeom>
          <a:noFill/>
        </p:spPr>
        <p:txBody>
          <a:bodyPr wrap="none" rtlCol="0">
            <a:spAutoFit/>
          </a:bodyPr>
          <a:lstStyle/>
          <a:p>
            <a:r>
              <a:rPr lang="en-US" dirty="0" smtClean="0">
                <a:solidFill>
                  <a:schemeClr val="bg1"/>
                </a:solidFill>
              </a:rPr>
              <a:t>Gods wrath came down on sin</a:t>
            </a:r>
            <a:endParaRPr lang="en-US" dirty="0">
              <a:solidFill>
                <a:schemeClr val="bg1"/>
              </a:solidFill>
            </a:endParaRPr>
          </a:p>
        </p:txBody>
      </p:sp>
    </p:spTree>
    <p:extLst>
      <p:ext uri="{BB962C8B-B14F-4D97-AF65-F5344CB8AC3E}">
        <p14:creationId xmlns:p14="http://schemas.microsoft.com/office/powerpoint/2010/main" val="3828214636"/>
      </p:ext>
    </p:extLst>
  </p:cSld>
  <p:clrMapOvr>
    <a:masterClrMapping/>
  </p:clrMapOvr>
  <mc:AlternateContent xmlns:mc="http://schemas.openxmlformats.org/markup-compatibility/2006" xmlns:p14="http://schemas.microsoft.com/office/powerpoint/2010/main">
    <mc:Choice Requires="p14">
      <p:transition spd="slow" p14:dur="1600">
        <p14:gallery dir="l"/>
        <p:sndAc>
          <p:stSnd>
            <p:snd r:embed="rId2" name="Camera"/>
          </p:stSnd>
        </p:sndAc>
      </p:transition>
    </mc:Choice>
    <mc:Fallback xmlns="">
      <p:transition xmlns:p14="http://schemas.microsoft.com/office/powerpoint/2010/main" spd="slow">
        <p:fade/>
        <p:sndAc>
          <p:stSnd>
            <p:snd r:embed="rId7" name="Camera"/>
          </p:stSnd>
        </p:sndAc>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_put-me-cros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9845" y="4053766"/>
            <a:ext cx="2803637" cy="2754600"/>
          </a:xfrm>
          <a:prstGeom prst="rect">
            <a:avLst/>
          </a:prstGeom>
          <a:ln>
            <a:noFill/>
          </a:ln>
          <a:effectLst>
            <a:outerShdw blurRad="292100" dist="139700" dir="2700000" algn="tl" rotWithShape="0">
              <a:srgbClr val="333333">
                <a:alpha val="65000"/>
              </a:srgbClr>
            </a:outerShdw>
          </a:effectLst>
        </p:spPr>
      </p:pic>
      <p:pic>
        <p:nvPicPr>
          <p:cNvPr id="3" name="Picture 2" descr="sins_of_the_world_by_calebdurham.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9144001" cy="4063999"/>
          </a:xfrm>
          <a:prstGeom prst="rect">
            <a:avLst/>
          </a:prstGeom>
        </p:spPr>
      </p:pic>
      <p:sp>
        <p:nvSpPr>
          <p:cNvPr id="5" name="Rectangle 4"/>
          <p:cNvSpPr/>
          <p:nvPr/>
        </p:nvSpPr>
        <p:spPr>
          <a:xfrm>
            <a:off x="-1" y="1434118"/>
            <a:ext cx="1512703" cy="646331"/>
          </a:xfrm>
          <a:prstGeom prst="rect">
            <a:avLst/>
          </a:prstGeom>
          <a:noFill/>
        </p:spPr>
        <p:txBody>
          <a:bodyPr wrap="square" lIns="91440" tIns="45720" rIns="91440" bIns="45720">
            <a:spAutoFit/>
          </a:bodyPr>
          <a:lstStyle/>
          <a:p>
            <a:pPr algn="ctr"/>
            <a:r>
              <a:rPr lang="en-US" b="1" i="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Hebrews </a:t>
            </a:r>
            <a:r>
              <a:rPr lang="en-US" b="1"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9:</a:t>
            </a:r>
            <a:r>
              <a:rPr lang="en-US" b="1" i="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15</a:t>
            </a:r>
            <a:endParaRPr lang="en-US" b="1"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Rectangle 5"/>
          <p:cNvSpPr/>
          <p:nvPr/>
        </p:nvSpPr>
        <p:spPr>
          <a:xfrm>
            <a:off x="0" y="4053766"/>
            <a:ext cx="6289845" cy="303159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endParaRPr lang="en-US" sz="900" b="1" dirty="0" smtClean="0">
              <a:latin typeface="Century Schoolbook"/>
              <a:cs typeface="Century Schoolbook"/>
            </a:endParaRPr>
          </a:p>
          <a:p>
            <a:pPr algn="ctr"/>
            <a:r>
              <a:rPr lang="en-US" sz="2000" b="1" dirty="0" smtClean="0">
                <a:latin typeface="Century Schoolbook"/>
                <a:cs typeface="Century Schoolbook"/>
              </a:rPr>
              <a:t>The curse of every sin of the world was upon Jesus.</a:t>
            </a:r>
          </a:p>
          <a:p>
            <a:pPr algn="ctr"/>
            <a:r>
              <a:rPr lang="en-US" b="1" dirty="0" smtClean="0">
                <a:latin typeface="Century Schoolbook"/>
                <a:cs typeface="Century Schoolbook"/>
              </a:rPr>
              <a:t> (Isaiah 53:4-6, 2 Corinthians 5:21)</a:t>
            </a:r>
            <a:endParaRPr lang="en-US" b="1" dirty="0">
              <a:latin typeface="Century Schoolbook"/>
              <a:cs typeface="Century Schoolbook"/>
            </a:endParaRPr>
          </a:p>
          <a:p>
            <a:endParaRPr lang="en-US" sz="2000" b="1" dirty="0">
              <a:latin typeface="Apple Chancery"/>
              <a:cs typeface="Apple Chancery"/>
            </a:endParaRPr>
          </a:p>
          <a:p>
            <a:pPr algn="ctr"/>
            <a:r>
              <a:rPr lang="en-US" sz="2000" b="1" dirty="0" smtClean="0">
                <a:latin typeface="Apple Chancery"/>
                <a:cs typeface="Apple Chancery"/>
              </a:rPr>
              <a:t> </a:t>
            </a:r>
            <a:r>
              <a:rPr lang="en-US" b="1" dirty="0" smtClean="0">
                <a:latin typeface="Apple Chancery"/>
                <a:cs typeface="Apple Chancery"/>
              </a:rPr>
              <a:t>1 Peter </a:t>
            </a:r>
            <a:r>
              <a:rPr lang="en-US" sz="1600" b="1" dirty="0" smtClean="0">
                <a:latin typeface="Apple Chancery"/>
                <a:cs typeface="Apple Chancery"/>
              </a:rPr>
              <a:t>2:</a:t>
            </a:r>
            <a:r>
              <a:rPr lang="en-US" b="1" dirty="0" smtClean="0">
                <a:latin typeface="Apple Chancery"/>
                <a:cs typeface="Apple Chancery"/>
              </a:rPr>
              <a:t>24 </a:t>
            </a:r>
            <a:r>
              <a:rPr lang="en-US" u="sng" dirty="0" smtClean="0">
                <a:latin typeface="Apple Chancery"/>
                <a:cs typeface="Apple Chancery"/>
              </a:rPr>
              <a:t>who his own self bare (carried) our sins in his own body</a:t>
            </a:r>
            <a:r>
              <a:rPr lang="en-US" dirty="0" smtClean="0">
                <a:latin typeface="Apple Chancery"/>
                <a:cs typeface="Apple Chancery"/>
              </a:rPr>
              <a:t> on the tree, that we, being dead to sins, should live unto righteousness: by whose stripes ye were healed.</a:t>
            </a:r>
          </a:p>
          <a:p>
            <a:r>
              <a:rPr lang="en-US" sz="1400" dirty="0"/>
              <a:t> </a:t>
            </a:r>
            <a:endParaRPr lang="en-US" sz="500" dirty="0" smtClean="0"/>
          </a:p>
          <a:p>
            <a:endParaRPr lang="en-US" sz="1600" dirty="0"/>
          </a:p>
          <a:p>
            <a:endParaRPr lang="en-US" sz="900" dirty="0" smtClean="0"/>
          </a:p>
          <a:p>
            <a:endParaRPr lang="en-US" sz="900" dirty="0"/>
          </a:p>
        </p:txBody>
      </p:sp>
    </p:spTree>
    <p:extLst>
      <p:ext uri="{BB962C8B-B14F-4D97-AF65-F5344CB8AC3E}">
        <p14:creationId xmlns:p14="http://schemas.microsoft.com/office/powerpoint/2010/main" val="3541480010"/>
      </p:ext>
    </p:extLst>
  </p:cSld>
  <p:clrMapOvr>
    <a:masterClrMapping/>
  </p:clrMapOvr>
  <mc:AlternateContent xmlns:mc="http://schemas.openxmlformats.org/markup-compatibility/2006" xmlns:p14="http://schemas.microsoft.com/office/powerpoint/2010/main">
    <mc:Choice Requires="p14">
      <p:transition spd="slow" p14:dur="1200">
        <p:dissolve/>
        <p:sndAc>
          <p:stSnd>
            <p:snd r:embed="rId3" name="Camera"/>
          </p:stSnd>
        </p:sndAc>
      </p:transition>
    </mc:Choice>
    <mc:Fallback xmlns="">
      <p:transition xmlns:p14="http://schemas.microsoft.com/office/powerpoint/2010/main" spd="slow">
        <p:dissolve/>
        <p:sndAc>
          <p:stSnd>
            <p:snd r:embed="rId6" name="Camera"/>
          </p:stSnd>
        </p:sndAc>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 calcmode="lin" valueType="num">
                                      <p:cBhvr additive="base">
                                        <p:cTn id="1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 calcmode="lin" valueType="num">
                                      <p:cBhvr additive="base">
                                        <p:cTn id="1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umblr_m4szk62xDQ1qhrulao1_1280.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
            <a:ext cx="9144000" cy="6857999"/>
          </a:xfrm>
          <a:prstGeom prst="rect">
            <a:avLst/>
          </a:prstGeom>
        </p:spPr>
      </p:pic>
      <p:sp>
        <p:nvSpPr>
          <p:cNvPr id="3" name="Rectangle 2"/>
          <p:cNvSpPr/>
          <p:nvPr/>
        </p:nvSpPr>
        <p:spPr>
          <a:xfrm>
            <a:off x="0" y="3832604"/>
            <a:ext cx="2797072" cy="1754327"/>
          </a:xfrm>
          <a:prstGeom prst="rect">
            <a:avLst/>
          </a:prstGeom>
        </p:spPr>
        <p:txBody>
          <a:bodyPr wrap="square">
            <a:spAutoFit/>
          </a:bodyPr>
          <a:lstStyle/>
          <a:p>
            <a:r>
              <a:rPr lang="en-US" dirty="0"/>
              <a:t>Romans 8:3 </a:t>
            </a:r>
            <a:endParaRPr lang="en-US" dirty="0" smtClean="0"/>
          </a:p>
          <a:p>
            <a:r>
              <a:rPr lang="en-US" dirty="0" smtClean="0"/>
              <a:t>“</a:t>
            </a:r>
            <a:r>
              <a:rPr lang="en-US" dirty="0"/>
              <a:t>God sending his own Son in the likeness of sinful flesh, and for sin, </a:t>
            </a:r>
            <a:r>
              <a:rPr lang="en-US" b="1" u="sng" dirty="0"/>
              <a:t>condemned sin in the flesh:”</a:t>
            </a:r>
            <a:endParaRPr lang="en-US" dirty="0"/>
          </a:p>
        </p:txBody>
      </p:sp>
      <p:sp>
        <p:nvSpPr>
          <p:cNvPr id="4" name="Rectangle 3"/>
          <p:cNvSpPr/>
          <p:nvPr/>
        </p:nvSpPr>
        <p:spPr>
          <a:xfrm>
            <a:off x="5508730" y="4695136"/>
            <a:ext cx="3364335" cy="646331"/>
          </a:xfrm>
          <a:prstGeom prst="rect">
            <a:avLst/>
          </a:prstGeom>
        </p:spPr>
        <p:txBody>
          <a:bodyPr wrap="square">
            <a:spAutoFit/>
          </a:bodyPr>
          <a:lstStyle/>
          <a:p>
            <a:pPr algn="ctr"/>
            <a:r>
              <a:rPr lang="en-US" i="1" dirty="0"/>
              <a:t>(John 19:</a:t>
            </a:r>
            <a:r>
              <a:rPr lang="en-US" i="1" dirty="0" smtClean="0"/>
              <a:t>30, Romans 5:15, Romans 5:17,Romans 6:23)    </a:t>
            </a:r>
            <a:endParaRPr lang="en-US" i="1" dirty="0"/>
          </a:p>
        </p:txBody>
      </p:sp>
      <p:sp>
        <p:nvSpPr>
          <p:cNvPr id="5" name="TextBox 4"/>
          <p:cNvSpPr txBox="1"/>
          <p:nvPr/>
        </p:nvSpPr>
        <p:spPr>
          <a:xfrm>
            <a:off x="5508730" y="5417598"/>
            <a:ext cx="3364334" cy="1200328"/>
          </a:xfrm>
          <a:prstGeom prst="rect">
            <a:avLst/>
          </a:prstGeom>
          <a:noFill/>
        </p:spPr>
        <p:txBody>
          <a:bodyPr wrap="square" rtlCol="0">
            <a:spAutoFit/>
          </a:bodyPr>
          <a:lstStyle/>
          <a:p>
            <a:pPr algn="ctr"/>
            <a:r>
              <a:rPr lang="en-US" sz="2800" dirty="0" smtClean="0">
                <a:latin typeface="Arial Narrow"/>
                <a:cs typeface="Arial Narrow"/>
              </a:rPr>
              <a:t>“He tasted death for every man.”</a:t>
            </a:r>
            <a:endParaRPr lang="en-US" sz="2800" i="1" dirty="0" smtClean="0">
              <a:latin typeface="Arial Narrow"/>
              <a:cs typeface="Arial Narrow"/>
            </a:endParaRPr>
          </a:p>
          <a:p>
            <a:pPr algn="ctr"/>
            <a:r>
              <a:rPr lang="en-US" sz="1600" i="1" dirty="0" smtClean="0"/>
              <a:t>Hebrews </a:t>
            </a:r>
            <a:r>
              <a:rPr lang="en-US" sz="1600" i="1" dirty="0"/>
              <a:t>2:9</a:t>
            </a:r>
            <a:endParaRPr lang="en-US" sz="1600" dirty="0"/>
          </a:p>
        </p:txBody>
      </p:sp>
    </p:spTree>
    <p:extLst>
      <p:ext uri="{BB962C8B-B14F-4D97-AF65-F5344CB8AC3E}">
        <p14:creationId xmlns:p14="http://schemas.microsoft.com/office/powerpoint/2010/main" val="1142602571"/>
      </p:ext>
    </p:extLst>
  </p:cSld>
  <p:clrMapOvr>
    <a:masterClrMapping/>
  </p:clrMapOvr>
  <p:transition xmlns:p14="http://schemas.microsoft.com/office/powerpoint/2010/main" spd="slow">
    <p:wheel spokes="1"/>
    <p:sndAc>
      <p:stSnd>
        <p:snd r:embed="rId2" name="Camera"/>
      </p:stSnd>
    </p:sndAc>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1"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92667" y="1422400"/>
            <a:ext cx="8263466" cy="3016210"/>
          </a:xfrm>
          <a:prstGeom prst="rect">
            <a:avLst/>
          </a:prstGeom>
          <a:noFill/>
        </p:spPr>
        <p:txBody>
          <a:bodyPr wrap="square" lIns="91440" tIns="45720" rIns="91440" bIns="45720">
            <a:spAutoFit/>
          </a:bodyPr>
          <a:lstStyle/>
          <a:p>
            <a:pPr algn="ctr"/>
            <a:r>
              <a:rPr lang="en-US" sz="8800" b="1" cap="none" spc="0" dirty="0" smtClean="0">
                <a:ln w="12700">
                  <a:solidFill>
                    <a:schemeClr val="accent5">
                      <a:lumMod val="60000"/>
                      <a:lumOff val="40000"/>
                    </a:schemeClr>
                  </a:solidFill>
                  <a:prstDash val="solid"/>
                </a:ln>
                <a:solidFill>
                  <a:schemeClr val="accent1"/>
                </a:solidFill>
                <a:effectLst>
                  <a:outerShdw blurRad="41275" dist="20320" dir="1800000" algn="tl" rotWithShape="0">
                    <a:srgbClr val="000000">
                      <a:alpha val="40000"/>
                    </a:srgbClr>
                  </a:outerShdw>
                </a:effectLst>
              </a:rPr>
              <a:t>SECTION 1</a:t>
            </a:r>
          </a:p>
          <a:p>
            <a:pPr algn="ctr"/>
            <a:endParaRPr lang="en-US" sz="5400" b="1" cap="none" spc="0" dirty="0" smtClean="0">
              <a:ln w="12700">
                <a:solidFill>
                  <a:schemeClr val="accent5">
                    <a:lumMod val="60000"/>
                    <a:lumOff val="40000"/>
                  </a:schemeClr>
                </a:solidFill>
                <a:prstDash val="solid"/>
              </a:ln>
              <a:solidFill>
                <a:schemeClr val="accent1"/>
              </a:solidFill>
              <a:effectLst>
                <a:outerShdw blurRad="41275" dist="20320" dir="1800000" algn="tl" rotWithShape="0">
                  <a:srgbClr val="000000">
                    <a:alpha val="40000"/>
                  </a:srgbClr>
                </a:outerShdw>
              </a:effectLst>
            </a:endParaRPr>
          </a:p>
          <a:p>
            <a:pPr algn="ctr"/>
            <a:r>
              <a:rPr lang="en-US" sz="4800" b="1" i="1" cap="none" spc="0" dirty="0" smtClean="0">
                <a:ln w="12700">
                  <a:solidFill>
                    <a:schemeClr val="accent5">
                      <a:lumMod val="60000"/>
                      <a:lumOff val="40000"/>
                    </a:schemeClr>
                  </a:solidFill>
                  <a:prstDash val="solid"/>
                </a:ln>
                <a:solidFill>
                  <a:schemeClr val="accent1"/>
                </a:solidFill>
                <a:effectLst>
                  <a:outerShdw blurRad="41275" dist="20320" dir="1800000" algn="tl" rotWithShape="0">
                    <a:srgbClr val="000000">
                      <a:alpha val="40000"/>
                    </a:srgbClr>
                  </a:outerShdw>
                </a:effectLst>
              </a:rPr>
              <a:t>WHO IS GOD?</a:t>
            </a:r>
            <a:endParaRPr lang="en-US" sz="4800" b="1" i="1" cap="none" spc="0" dirty="0">
              <a:ln w="12700">
                <a:solidFill>
                  <a:schemeClr val="accent5">
                    <a:lumMod val="60000"/>
                    <a:lumOff val="40000"/>
                  </a:schemeClr>
                </a:solidFill>
                <a:prstDash val="solid"/>
              </a:ln>
              <a:solidFill>
                <a:schemeClr val="accent1"/>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481498593"/>
      </p:ext>
    </p:extLst>
  </p:cSld>
  <p:clrMapOvr>
    <a:masterClrMapping/>
  </p:clrMapOvr>
  <mc:AlternateContent xmlns:mc="http://schemas.openxmlformats.org/markup-compatibility/2006" xmlns:p14="http://schemas.microsoft.com/office/powerpoint/2010/main">
    <mc:Choice Requires="p14">
      <p:transition p14:dur="100">
        <p:cut/>
        <p:sndAc>
          <p:stSnd>
            <p:snd r:embed="rId2" name="Camera"/>
          </p:stSnd>
        </p:sndAc>
      </p:transition>
    </mc:Choice>
    <mc:Fallback xmlns="">
      <p:transition xmlns:p14="http://schemas.microsoft.com/office/powerpoint/2010/main">
        <p:cut/>
        <p:sndAc>
          <p:stSnd>
            <p:snd r:embed="rId3" name="Camera"/>
          </p:stSnd>
        </p:sndAc>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85799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endParaRPr lang="en-US" dirty="0"/>
          </a:p>
        </p:txBody>
      </p:sp>
      <p:sp>
        <p:nvSpPr>
          <p:cNvPr id="11" name="Text Placeholder 10"/>
          <p:cNvSpPr>
            <a:spLocks noGrp="1"/>
          </p:cNvSpPr>
          <p:nvPr>
            <p:ph type="body" sz="half" idx="2"/>
          </p:nvPr>
        </p:nvSpPr>
        <p:spPr>
          <a:xfrm>
            <a:off x="713232" y="4608861"/>
            <a:ext cx="3791724" cy="1778491"/>
          </a:xfrm>
        </p:spPr>
        <p:txBody>
          <a:bodyPr/>
          <a:lstStyle/>
          <a:p>
            <a:r>
              <a:rPr lang="en-US" sz="2000" dirty="0" smtClean="0"/>
              <a:t>Jesus went to where sin and death brings us….hell.</a:t>
            </a:r>
          </a:p>
          <a:p>
            <a:endParaRPr lang="en-US" dirty="0"/>
          </a:p>
        </p:txBody>
      </p:sp>
      <p:pic>
        <p:nvPicPr>
          <p:cNvPr id="13" name="Picture Placeholder 12" descr="1024px-Mk9hell.png"/>
          <p:cNvPicPr>
            <a:picLocks noGrp="1" noChangeAspect="1"/>
          </p:cNvPicPr>
          <p:nvPr>
            <p:ph type="pic" idx="13"/>
          </p:nvPr>
        </p:nvPicPr>
        <p:blipFill>
          <a:blip r:embed="rId3">
            <a:extLst>
              <a:ext uri="{28A0092B-C50C-407E-A947-70E740481C1C}">
                <a14:useLocalDpi xmlns:a14="http://schemas.microsoft.com/office/drawing/2010/main" val="0"/>
              </a:ext>
            </a:extLst>
          </a:blip>
          <a:srcRect l="19154" r="19154"/>
          <a:stretch>
            <a:fillRect/>
          </a:stretch>
        </p:blipFill>
        <p:spPr>
          <a:xfrm rot="153739">
            <a:off x="466753" y="535449"/>
            <a:ext cx="4329278" cy="3178754"/>
          </a:xfrm>
          <a:prstGeom prst="rect">
            <a:avLst/>
          </a:prstGeom>
        </p:spPr>
      </p:pic>
      <p:pic>
        <p:nvPicPr>
          <p:cNvPr id="14" name="Picture Placeholder 13" descr="maninhell.jpg"/>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l="-3417" t="22142" r="2844" b="9115"/>
          <a:stretch/>
        </p:blipFill>
        <p:spPr>
          <a:xfrm rot="21338992">
            <a:off x="5716159" y="1723893"/>
            <a:ext cx="2822429" cy="3914706"/>
          </a:xfrm>
          <a:prstGeom prst="rect">
            <a:avLst/>
          </a:prstGeom>
        </p:spPr>
      </p:pic>
    </p:spTree>
    <p:extLst>
      <p:ext uri="{BB962C8B-B14F-4D97-AF65-F5344CB8AC3E}">
        <p14:creationId xmlns:p14="http://schemas.microsoft.com/office/powerpoint/2010/main" val="2836452221"/>
      </p:ext>
    </p:extLst>
  </p:cSld>
  <p:clrMapOvr>
    <a:masterClrMapping/>
  </p:clrMapOvr>
  <p:transition xmlns:p14="http://schemas.microsoft.com/office/powerpoint/2010/main" spd="slow">
    <p:wheel spokes="1"/>
    <p:sndAc>
      <p:stSnd>
        <p:snd r:embed="rId2" name="Camera"/>
      </p:stSnd>
    </p:sndAc>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deep-ocean-larvae-hitch-ride-powerful-eddies_284.jpg"/>
          <p:cNvPicPr>
            <a:picLocks noGrp="1" noChangeAspect="1"/>
          </p:cNvPicPr>
          <p:nvPr>
            <p:ph type="pic" idx="1"/>
          </p:nvPr>
        </p:nvPicPr>
        <p:blipFill>
          <a:blip r:embed="rId3">
            <a:extLst>
              <a:ext uri="{28A0092B-C50C-407E-A947-70E740481C1C}">
                <a14:useLocalDpi xmlns:a14="http://schemas.microsoft.com/office/drawing/2010/main" val="0"/>
              </a:ext>
            </a:extLst>
          </a:blip>
          <a:srcRect l="8749" r="8749"/>
          <a:stretch>
            <a:fillRect/>
          </a:stretch>
        </p:blipFill>
        <p:spPr>
          <a:xfrm>
            <a:off x="0" y="0"/>
            <a:ext cx="9143999" cy="6857999"/>
          </a:xfrm>
          <a:prstGeom prst="rect">
            <a:avLst/>
          </a:prstGeom>
          <a:ln>
            <a:noFill/>
          </a:ln>
          <a:effectLst>
            <a:outerShdw blurRad="292100" dist="139700" dir="2700000" algn="tl" rotWithShape="0">
              <a:srgbClr val="333333">
                <a:alpha val="65000"/>
              </a:srgbClr>
            </a:outerShdw>
          </a:effectLst>
        </p:spPr>
      </p:pic>
      <p:sp>
        <p:nvSpPr>
          <p:cNvPr id="10" name="Text Placeholder 9"/>
          <p:cNvSpPr>
            <a:spLocks noGrp="1"/>
          </p:cNvSpPr>
          <p:nvPr>
            <p:ph type="body" sz="half" idx="2"/>
          </p:nvPr>
        </p:nvSpPr>
        <p:spPr>
          <a:xfrm>
            <a:off x="99895" y="2551262"/>
            <a:ext cx="2112075" cy="2842390"/>
          </a:xfrm>
        </p:spPr>
        <p:txBody>
          <a:bodyPr>
            <a:normAutofit fontScale="925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Micah 7:</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19</a:t>
            </a:r>
          </a:p>
          <a:p>
            <a:r>
              <a:rPr lang="en-US" b="1" i="1" baseline="30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19</a:t>
            </a:r>
            <a:r>
              <a:rPr lang="en-US"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He will turn again, he will have compassion upon us; he will subdue our iniquities; and thou wilt </a:t>
            </a:r>
            <a:r>
              <a:rPr lang="en-US" b="1" i="1" u="sng"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cast all their sins into the depths of the sea.</a:t>
            </a:r>
          </a:p>
        </p:txBody>
      </p:sp>
    </p:spTree>
    <p:extLst>
      <p:ext uri="{BB962C8B-B14F-4D97-AF65-F5344CB8AC3E}">
        <p14:creationId xmlns:p14="http://schemas.microsoft.com/office/powerpoint/2010/main" val="3739333128"/>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Bubbles"/>
          </p:stSnd>
        </p:sndAc>
      </p:transition>
    </mc:Choice>
    <mc:Fallback xmlns="">
      <p:transition xmlns:p14="http://schemas.microsoft.com/office/powerpoint/2010/main" spd="slow">
        <p:fade/>
        <p:sndAc>
          <p:stSnd>
            <p:snd r:embed="rId4" name="Bubbles"/>
          </p:stSnd>
        </p:sndAc>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d-100594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0645" y="4853414"/>
            <a:ext cx="2795865" cy="1811170"/>
          </a:xfrm>
          <a:prstGeom prst="rect">
            <a:avLst/>
          </a:prstGeom>
          <a:ln>
            <a:noFill/>
          </a:ln>
          <a:effectLst>
            <a:outerShdw blurRad="292100" dist="139700" dir="2700000" algn="tl" rotWithShape="0">
              <a:srgbClr val="333333">
                <a:alpha val="65000"/>
              </a:srgbClr>
            </a:outerShdw>
          </a:effectLst>
        </p:spPr>
      </p:pic>
      <p:pic>
        <p:nvPicPr>
          <p:cNvPr id="4" name="Picture 3" descr="3201466_f24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09566" cy="4690532"/>
          </a:xfrm>
          <a:prstGeom prst="rect">
            <a:avLst/>
          </a:prstGeom>
        </p:spPr>
      </p:pic>
      <p:sp>
        <p:nvSpPr>
          <p:cNvPr id="5" name="Rectangle 4"/>
          <p:cNvSpPr/>
          <p:nvPr/>
        </p:nvSpPr>
        <p:spPr>
          <a:xfrm>
            <a:off x="4461404" y="0"/>
            <a:ext cx="4682596" cy="2308324"/>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r>
              <a:rPr lang="en-US" b="1" i="1" dirty="0">
                <a:solidFill>
                  <a:srgbClr val="05295B"/>
                </a:solidFill>
              </a:rPr>
              <a:t>1 Peter 3:18-20 </a:t>
            </a:r>
            <a:r>
              <a:rPr lang="en-US" b="1" dirty="0">
                <a:solidFill>
                  <a:srgbClr val="05295B"/>
                </a:solidFill>
              </a:rPr>
              <a:t>  </a:t>
            </a:r>
            <a:r>
              <a:rPr lang="en-US" dirty="0">
                <a:solidFill>
                  <a:srgbClr val="05295B"/>
                </a:solidFill>
              </a:rPr>
              <a:t>For Christ also hath once </a:t>
            </a:r>
            <a:r>
              <a:rPr lang="en-US" u="sng" dirty="0">
                <a:solidFill>
                  <a:srgbClr val="05295B"/>
                </a:solidFill>
              </a:rPr>
              <a:t>suffered </a:t>
            </a:r>
            <a:r>
              <a:rPr lang="en-US" dirty="0">
                <a:solidFill>
                  <a:srgbClr val="05295B"/>
                </a:solidFill>
              </a:rPr>
              <a:t>for sins, the just for the unjust, that he might bring us to God, being put to </a:t>
            </a:r>
            <a:r>
              <a:rPr lang="en-US" u="sng" dirty="0">
                <a:solidFill>
                  <a:srgbClr val="05295B"/>
                </a:solidFill>
              </a:rPr>
              <a:t>death</a:t>
            </a:r>
            <a:r>
              <a:rPr lang="en-US" dirty="0">
                <a:solidFill>
                  <a:srgbClr val="05295B"/>
                </a:solidFill>
              </a:rPr>
              <a:t> in the flesh, but </a:t>
            </a:r>
            <a:r>
              <a:rPr lang="en-US" u="sng" dirty="0">
                <a:solidFill>
                  <a:srgbClr val="05295B"/>
                </a:solidFill>
              </a:rPr>
              <a:t>quickened</a:t>
            </a:r>
            <a:r>
              <a:rPr lang="en-US" dirty="0">
                <a:solidFill>
                  <a:srgbClr val="05295B"/>
                </a:solidFill>
              </a:rPr>
              <a:t> by the Spirit:</a:t>
            </a:r>
          </a:p>
          <a:p>
            <a:r>
              <a:rPr lang="en-US" b="1" dirty="0">
                <a:solidFill>
                  <a:srgbClr val="05295B"/>
                </a:solidFill>
              </a:rPr>
              <a:t>19 </a:t>
            </a:r>
            <a:r>
              <a:rPr lang="en-US" dirty="0">
                <a:solidFill>
                  <a:srgbClr val="05295B"/>
                </a:solidFill>
              </a:rPr>
              <a:t>By which also he </a:t>
            </a:r>
            <a:r>
              <a:rPr lang="en-US" u="sng" dirty="0">
                <a:solidFill>
                  <a:srgbClr val="05295B"/>
                </a:solidFill>
              </a:rPr>
              <a:t>went</a:t>
            </a:r>
            <a:r>
              <a:rPr lang="en-US" dirty="0">
                <a:solidFill>
                  <a:srgbClr val="05295B"/>
                </a:solidFill>
              </a:rPr>
              <a:t> and </a:t>
            </a:r>
            <a:r>
              <a:rPr lang="en-US" u="sng" dirty="0">
                <a:solidFill>
                  <a:srgbClr val="05295B"/>
                </a:solidFill>
              </a:rPr>
              <a:t>preached</a:t>
            </a:r>
            <a:r>
              <a:rPr lang="en-US" dirty="0">
                <a:solidFill>
                  <a:srgbClr val="05295B"/>
                </a:solidFill>
              </a:rPr>
              <a:t> unto the </a:t>
            </a:r>
            <a:r>
              <a:rPr lang="en-US" u="sng" dirty="0">
                <a:solidFill>
                  <a:srgbClr val="05295B"/>
                </a:solidFill>
              </a:rPr>
              <a:t>spirits</a:t>
            </a:r>
            <a:r>
              <a:rPr lang="en-US" dirty="0">
                <a:solidFill>
                  <a:srgbClr val="05295B"/>
                </a:solidFill>
              </a:rPr>
              <a:t> in </a:t>
            </a:r>
            <a:r>
              <a:rPr lang="en-US" u="sng" dirty="0">
                <a:solidFill>
                  <a:srgbClr val="05295B"/>
                </a:solidFill>
              </a:rPr>
              <a:t>prison</a:t>
            </a:r>
            <a:r>
              <a:rPr lang="en-US" dirty="0">
                <a:solidFill>
                  <a:srgbClr val="05295B"/>
                </a:solidFill>
              </a:rPr>
              <a:t>;</a:t>
            </a:r>
          </a:p>
          <a:p>
            <a:r>
              <a:rPr lang="en-US" dirty="0"/>
              <a:t> </a:t>
            </a:r>
          </a:p>
        </p:txBody>
      </p:sp>
      <p:sp>
        <p:nvSpPr>
          <p:cNvPr id="8" name="Rectangle 7"/>
          <p:cNvSpPr/>
          <p:nvPr/>
        </p:nvSpPr>
        <p:spPr>
          <a:xfrm>
            <a:off x="0" y="5017657"/>
            <a:ext cx="5723467" cy="1477328"/>
          </a:xfrm>
          <a:prstGeom prst="rect">
            <a:avLst/>
          </a:prstGeom>
        </p:spPr>
        <p:txBody>
          <a:bodyPr wrap="square">
            <a:spAutoFit/>
          </a:bodyPr>
          <a:lstStyle/>
          <a:p>
            <a:r>
              <a:rPr lang="en-US" dirty="0"/>
              <a:t>Hebrews 2:14-</a:t>
            </a:r>
            <a:r>
              <a:rPr lang="en-US" dirty="0" smtClean="0"/>
              <a:t>15</a:t>
            </a:r>
          </a:p>
          <a:p>
            <a:r>
              <a:rPr lang="en-US" b="1" dirty="0" smtClean="0"/>
              <a:t>14</a:t>
            </a:r>
            <a:r>
              <a:rPr lang="en-US" u="sng" dirty="0" smtClean="0"/>
              <a:t>; </a:t>
            </a:r>
            <a:r>
              <a:rPr lang="en-US" u="sng" dirty="0"/>
              <a:t>that through death he might destroy him that had the power of death, that is, the devil</a:t>
            </a:r>
            <a:r>
              <a:rPr lang="en-US" dirty="0" smtClean="0"/>
              <a:t>; </a:t>
            </a:r>
            <a:r>
              <a:rPr lang="en-US" b="1" dirty="0" smtClean="0"/>
              <a:t>15</a:t>
            </a:r>
            <a:r>
              <a:rPr lang="en-US" b="1" dirty="0"/>
              <a:t> </a:t>
            </a:r>
            <a:r>
              <a:rPr lang="en-US" u="sng" dirty="0"/>
              <a:t>And deliver them who through fear of death were all their lifetime subject to bondage</a:t>
            </a:r>
            <a:r>
              <a:rPr lang="en-US" dirty="0"/>
              <a:t>.</a:t>
            </a:r>
          </a:p>
        </p:txBody>
      </p:sp>
      <p:pic>
        <p:nvPicPr>
          <p:cNvPr id="2" name="Picture 1" descr="tomb.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4604" y="2062665"/>
            <a:ext cx="4394729" cy="2709333"/>
          </a:xfrm>
          <a:prstGeom prst="rect">
            <a:avLst/>
          </a:prstGeom>
        </p:spPr>
      </p:pic>
      <p:sp>
        <p:nvSpPr>
          <p:cNvPr id="10" name="TextBox 9"/>
          <p:cNvSpPr txBox="1"/>
          <p:nvPr/>
        </p:nvSpPr>
        <p:spPr>
          <a:xfrm>
            <a:off x="4664604" y="2062665"/>
            <a:ext cx="1422400" cy="646331"/>
          </a:xfrm>
          <a:prstGeom prst="rect">
            <a:avLst/>
          </a:prstGeom>
          <a:noFill/>
        </p:spPr>
        <p:txBody>
          <a:bodyPr wrap="square" rtlCol="0">
            <a:spAutoFit/>
          </a:bodyPr>
          <a:lstStyle/>
          <a:p>
            <a:pPr algn="ctr"/>
            <a:r>
              <a:rPr lang="en-US" dirty="0" smtClean="0">
                <a:solidFill>
                  <a:schemeClr val="bg1"/>
                </a:solidFill>
              </a:rPr>
              <a:t>Matthew 28:1-10</a:t>
            </a:r>
            <a:endParaRPr lang="en-US" dirty="0">
              <a:solidFill>
                <a:schemeClr val="bg1"/>
              </a:solidFill>
            </a:endParaRPr>
          </a:p>
        </p:txBody>
      </p:sp>
    </p:spTree>
    <p:extLst>
      <p:ext uri="{BB962C8B-B14F-4D97-AF65-F5344CB8AC3E}">
        <p14:creationId xmlns:p14="http://schemas.microsoft.com/office/powerpoint/2010/main" val="2906760048"/>
      </p:ext>
    </p:extLst>
  </p:cSld>
  <p:clrMapOvr>
    <a:masterClrMapping/>
  </p:clrMapOvr>
  <mc:AlternateContent xmlns:mc="http://schemas.openxmlformats.org/markup-compatibility/2006" xmlns:p14="http://schemas.microsoft.com/office/powerpoint/2010/main">
    <mc:Choice Requires="p14">
      <p:transition spd="slow">
        <p14:flash/>
        <p:sndAc>
          <p:stSnd>
            <p:snd r:embed="rId2" name="Camera"/>
          </p:stSnd>
        </p:sndAc>
      </p:transition>
    </mc:Choice>
    <mc:Fallback xmlns="">
      <p:transition xmlns:p14="http://schemas.microsoft.com/office/powerpoint/2010/main" spd="slow">
        <p:fade/>
        <p:sndAc>
          <p:stSnd>
            <p:snd r:embed="rId6" name="Camera"/>
          </p:stSnd>
        </p:sndAc>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par>
                                <p:cTn id="15" presetID="1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ppt_y</p:attrName>
                                        </p:attrNameLst>
                                      </p:cBhvr>
                                      <p:tavLst>
                                        <p:tav tm="0">
                                          <p:val>
                                            <p:strVal val="#ppt_y+#ppt_h*1.125000"/>
                                          </p:val>
                                        </p:tav>
                                        <p:tav tm="100000">
                                          <p:val>
                                            <p:strVal val="#ppt_y"/>
                                          </p:val>
                                        </p:tav>
                                      </p:tavLst>
                                    </p:anim>
                                    <p:animEffect transition="in" filter="wipe(up)">
                                      <p:cBhvr>
                                        <p:cTn id="18" dur="500"/>
                                        <p:tgtEl>
                                          <p:spTgt spid="2"/>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p:tgtEl>
                                          <p:spTgt spid="10"/>
                                        </p:tgtEl>
                                        <p:attrNameLst>
                                          <p:attrName>ppt_y</p:attrName>
                                        </p:attrNameLst>
                                      </p:cBhvr>
                                      <p:tavLst>
                                        <p:tav tm="0">
                                          <p:val>
                                            <p:strVal val="#ppt_y+#ppt_h*1.125000"/>
                                          </p:val>
                                        </p:tav>
                                        <p:tav tm="100000">
                                          <p:val>
                                            <p:strVal val="#ppt_y"/>
                                          </p:val>
                                        </p:tav>
                                      </p:tavLst>
                                    </p:anim>
                                    <p:animEffect transition="in" filter="wipe(up)">
                                      <p:cBhvr>
                                        <p:cTn id="22" dur="500"/>
                                        <p:tgtEl>
                                          <p:spTgt spid="10"/>
                                        </p:tgtEl>
                                      </p:cBhvr>
                                    </p:animEffect>
                                  </p:childTnLst>
                                </p:cTn>
                              </p:par>
                              <p:par>
                                <p:cTn id="23" presetID="1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p:tgtEl>
                                          <p:spTgt spid="3"/>
                                        </p:tgtEl>
                                        <p:attrNameLst>
                                          <p:attrName>ppt_y</p:attrName>
                                        </p:attrNameLst>
                                      </p:cBhvr>
                                      <p:tavLst>
                                        <p:tav tm="0">
                                          <p:val>
                                            <p:strVal val="#ppt_y+#ppt_h*1.125000"/>
                                          </p:val>
                                        </p:tav>
                                        <p:tav tm="100000">
                                          <p:val>
                                            <p:strVal val="#ppt_y"/>
                                          </p:val>
                                        </p:tav>
                                      </p:tavLst>
                                    </p:anim>
                                    <p:animEffect transition="in" filter="wipe(up)">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pic>
        <p:nvPicPr>
          <p:cNvPr id="4" name="Picture 3"/>
          <p:cNvPicPr>
            <a:picLocks noChangeAspect="1"/>
          </p:cNvPicPr>
          <p:nvPr/>
        </p:nvPicPr>
        <p:blipFill rotWithShape="1">
          <a:blip r:embed="rId4"/>
          <a:srcRect l="4302" t="3229" r="6062" b="4382"/>
          <a:stretch/>
        </p:blipFill>
        <p:spPr>
          <a:xfrm>
            <a:off x="2980266" y="224374"/>
            <a:ext cx="3505200" cy="3877733"/>
          </a:xfrm>
          <a:prstGeom prst="rect">
            <a:avLst/>
          </a:prstGeom>
          <a:ln>
            <a:noFill/>
          </a:ln>
          <a:effectLst>
            <a:softEdge rad="112500"/>
          </a:effectLst>
        </p:spPr>
      </p:pic>
      <p:sp>
        <p:nvSpPr>
          <p:cNvPr id="5" name="Rectangle 4"/>
          <p:cNvSpPr/>
          <p:nvPr/>
        </p:nvSpPr>
        <p:spPr>
          <a:xfrm>
            <a:off x="0" y="1561994"/>
            <a:ext cx="2980266" cy="1754327"/>
          </a:xfrm>
          <a:prstGeom prst="rect">
            <a:avLst/>
          </a:prstGeom>
          <a:solidFill>
            <a:srgbClr val="008000">
              <a:alpha val="21000"/>
            </a:srgbClr>
          </a:solidFill>
        </p:spPr>
        <p:style>
          <a:lnRef idx="1">
            <a:schemeClr val="dk1"/>
          </a:lnRef>
          <a:fillRef idx="3">
            <a:schemeClr val="dk1"/>
          </a:fillRef>
          <a:effectRef idx="2">
            <a:schemeClr val="dk1"/>
          </a:effectRef>
          <a:fontRef idx="minor">
            <a:schemeClr val="lt1"/>
          </a:fontRef>
        </p:style>
        <p:txBody>
          <a:bodyPr wrap="square">
            <a:spAutoFit/>
          </a:bodyPr>
          <a:lstStyle/>
          <a:p>
            <a:pPr algn="ctr"/>
            <a:r>
              <a:rPr lang="en-US" dirty="0">
                <a:solidFill>
                  <a:schemeClr val="bg1"/>
                </a:solidFill>
              </a:rPr>
              <a:t>Matthew 28:</a:t>
            </a:r>
            <a:r>
              <a:rPr lang="en-US" dirty="0" smtClean="0">
                <a:solidFill>
                  <a:schemeClr val="bg1"/>
                </a:solidFill>
              </a:rPr>
              <a:t>18</a:t>
            </a:r>
          </a:p>
          <a:p>
            <a:pPr algn="ctr"/>
            <a:r>
              <a:rPr lang="en-US" b="1" i="1" dirty="0">
                <a:solidFill>
                  <a:schemeClr val="bg1"/>
                </a:solidFill>
              </a:rPr>
              <a:t> </a:t>
            </a:r>
            <a:r>
              <a:rPr lang="en-US" b="1" i="1" dirty="0" smtClean="0">
                <a:solidFill>
                  <a:schemeClr val="bg1"/>
                </a:solidFill>
              </a:rPr>
              <a:t>”</a:t>
            </a:r>
            <a:r>
              <a:rPr lang="en-US" i="1" dirty="0" smtClean="0">
                <a:solidFill>
                  <a:schemeClr val="bg1"/>
                </a:solidFill>
              </a:rPr>
              <a:t>And </a:t>
            </a:r>
            <a:r>
              <a:rPr lang="en-US" i="1" dirty="0">
                <a:solidFill>
                  <a:schemeClr val="bg1"/>
                </a:solidFill>
              </a:rPr>
              <a:t>Jesus came and </a:t>
            </a:r>
            <a:r>
              <a:rPr lang="en-US" i="1" dirty="0" err="1">
                <a:solidFill>
                  <a:schemeClr val="bg1"/>
                </a:solidFill>
              </a:rPr>
              <a:t>spake</a:t>
            </a:r>
            <a:r>
              <a:rPr lang="en-US" i="1" dirty="0">
                <a:solidFill>
                  <a:schemeClr val="bg1"/>
                </a:solidFill>
              </a:rPr>
              <a:t> unto them, saying, </a:t>
            </a:r>
          </a:p>
          <a:p>
            <a:pPr algn="ctr"/>
            <a:r>
              <a:rPr lang="en-US" i="1" dirty="0">
                <a:solidFill>
                  <a:schemeClr val="bg1"/>
                </a:solidFill>
              </a:rPr>
              <a:t>All power is given unto me in heaven and in earth</a:t>
            </a:r>
            <a:r>
              <a:rPr lang="en-US" i="1" dirty="0" smtClean="0">
                <a:solidFill>
                  <a:schemeClr val="bg1"/>
                </a:solidFill>
              </a:rPr>
              <a:t>.”</a:t>
            </a:r>
            <a:endParaRPr lang="en-US" i="1" dirty="0">
              <a:solidFill>
                <a:schemeClr val="bg1"/>
              </a:solidFill>
            </a:endParaRPr>
          </a:p>
        </p:txBody>
      </p:sp>
      <p:sp>
        <p:nvSpPr>
          <p:cNvPr id="2" name="TextBox 1"/>
          <p:cNvSpPr txBox="1"/>
          <p:nvPr/>
        </p:nvSpPr>
        <p:spPr>
          <a:xfrm>
            <a:off x="508001" y="0"/>
            <a:ext cx="8517466"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smtClean="0"/>
              <a:t>Now Jesus has the power of life and the power over death and hell!</a:t>
            </a:r>
          </a:p>
        </p:txBody>
      </p:sp>
    </p:spTree>
    <p:extLst>
      <p:ext uri="{BB962C8B-B14F-4D97-AF65-F5344CB8AC3E}">
        <p14:creationId xmlns:p14="http://schemas.microsoft.com/office/powerpoint/2010/main" val="1637488433"/>
      </p:ext>
    </p:extLst>
  </p:cSld>
  <p:clrMapOvr>
    <a:masterClrMapping/>
  </p:clrMapOvr>
  <mc:AlternateContent xmlns:mc="http://schemas.openxmlformats.org/markup-compatibility/2006" xmlns:p14="http://schemas.microsoft.com/office/powerpoint/2010/main">
    <mc:Choice Requires="p14">
      <p:transition p14:dur="100">
        <p:cut/>
        <p:sndAc>
          <p:stSnd>
            <p:snd r:embed="rId2" name="Camera"/>
          </p:stSnd>
        </p:sndAc>
      </p:transition>
    </mc:Choice>
    <mc:Fallback xmlns="">
      <p:transition xmlns:p14="http://schemas.microsoft.com/office/powerpoint/2010/main">
        <p:cut/>
        <p:sndAc>
          <p:stSnd>
            <p:snd r:embed="rId5" name="Camera"/>
          </p:stSnd>
        </p:sndAc>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02400" y="0"/>
            <a:ext cx="2641600" cy="2308324"/>
          </a:xfrm>
          <a:prstGeom prst="rect">
            <a:avLst/>
          </a:prstGeom>
        </p:spPr>
        <p:txBody>
          <a:bodyPr wrap="square">
            <a:spAutoFit/>
          </a:bodyPr>
          <a:lstStyle/>
          <a:p>
            <a:pPr algn="r"/>
            <a:r>
              <a:rPr lang="en-US" sz="3600" baseline="30000" dirty="0" smtClean="0"/>
              <a:t>Jesus </a:t>
            </a:r>
            <a:r>
              <a:rPr lang="en-US" sz="3600" baseline="30000" dirty="0"/>
              <a:t>commanded his disciples to go and tell this good news to </a:t>
            </a:r>
            <a:r>
              <a:rPr lang="en-US" sz="3600" baseline="30000" dirty="0" smtClean="0"/>
              <a:t>everyone!  </a:t>
            </a:r>
            <a:endParaRPr lang="en-US" sz="3600" baseline="30000" dirty="0"/>
          </a:p>
        </p:txBody>
      </p:sp>
      <p:sp>
        <p:nvSpPr>
          <p:cNvPr id="8" name="Title 7"/>
          <p:cNvSpPr>
            <a:spLocks noGrp="1"/>
          </p:cNvSpPr>
          <p:nvPr>
            <p:ph type="ctrTitle"/>
          </p:nvPr>
        </p:nvSpPr>
        <p:spPr>
          <a:xfrm rot="21042312">
            <a:off x="994863" y="3559889"/>
            <a:ext cx="7324068" cy="1612607"/>
          </a:xfrm>
        </p:spPr>
        <p:txBody>
          <a:bodyPr/>
          <a:lstStyle/>
          <a:p>
            <a:pPr>
              <a:lnSpc>
                <a:spcPts val="2600"/>
              </a:lnSpc>
            </a:pPr>
            <a:r>
              <a:rPr lang="en-US" sz="2400" dirty="0"/>
              <a:t>Mark 16:</a:t>
            </a:r>
            <a:r>
              <a:rPr lang="en-US" sz="2400" dirty="0" smtClean="0"/>
              <a:t>15</a:t>
            </a:r>
            <a:r>
              <a:rPr lang="en-US" sz="2400" dirty="0"/>
              <a:t/>
            </a:r>
            <a:br>
              <a:rPr lang="en-US" sz="2400" dirty="0"/>
            </a:br>
            <a:r>
              <a:rPr lang="en-US" sz="2400" b="1" dirty="0"/>
              <a:t> </a:t>
            </a:r>
            <a:r>
              <a:rPr lang="en-US" sz="2400" i="1" dirty="0"/>
              <a:t>And he said </a:t>
            </a:r>
            <a:r>
              <a:rPr lang="en-US" sz="2400" i="1" dirty="0" smtClean="0"/>
              <a:t>unto </a:t>
            </a:r>
            <a:r>
              <a:rPr lang="en-US" sz="2400" i="1" dirty="0"/>
              <a:t>them, Go ye into all the world, and preach the gospel to every creature.</a:t>
            </a:r>
            <a:r>
              <a:rPr lang="en-US" sz="1400" i="1" dirty="0"/>
              <a:t/>
            </a:r>
            <a:br>
              <a:rPr lang="en-US" sz="1400" i="1" dirty="0"/>
            </a:br>
            <a:endParaRPr lang="en-US" sz="1400" i="1" dirty="0"/>
          </a:p>
        </p:txBody>
      </p:sp>
      <p:sp>
        <p:nvSpPr>
          <p:cNvPr id="9" name="Subtitle 8"/>
          <p:cNvSpPr>
            <a:spLocks noGrp="1"/>
          </p:cNvSpPr>
          <p:nvPr>
            <p:ph type="subTitle" idx="1"/>
          </p:nvPr>
        </p:nvSpPr>
        <p:spPr>
          <a:xfrm rot="21060000">
            <a:off x="2550457" y="5084927"/>
            <a:ext cx="6400800" cy="914400"/>
          </a:xfrm>
        </p:spPr>
        <p:txBody>
          <a:bodyPr>
            <a:normAutofit fontScale="92500" lnSpcReduction="10000"/>
          </a:bodyPr>
          <a:lstStyle/>
          <a:p>
            <a:r>
              <a:rPr lang="en-US" sz="2100" dirty="0"/>
              <a:t>John 14</a:t>
            </a:r>
            <a:r>
              <a:rPr lang="en-US" sz="2100" dirty="0" smtClean="0"/>
              <a:t>:</a:t>
            </a:r>
            <a:r>
              <a:rPr lang="en-US" sz="2100" b="1" dirty="0" smtClean="0"/>
              <a:t>6</a:t>
            </a:r>
            <a:endParaRPr lang="en-US" sz="2100" b="1" i="1" dirty="0" smtClean="0"/>
          </a:p>
          <a:p>
            <a:r>
              <a:rPr lang="en-US" sz="2100" b="1" i="1" dirty="0"/>
              <a:t> </a:t>
            </a:r>
            <a:r>
              <a:rPr lang="en-US" sz="2100" i="1" dirty="0"/>
              <a:t>Jesus </a:t>
            </a:r>
            <a:r>
              <a:rPr lang="en-US" sz="2100" i="1" dirty="0" err="1"/>
              <a:t>saith</a:t>
            </a:r>
            <a:r>
              <a:rPr lang="en-US" sz="2100" i="1" dirty="0"/>
              <a:t> unto him, I am the way, the truth, and the life: no man cometh unto the Father, but by me.</a:t>
            </a:r>
          </a:p>
          <a:p>
            <a:endParaRPr lang="en-US" dirty="0"/>
          </a:p>
        </p:txBody>
      </p:sp>
      <p:sp>
        <p:nvSpPr>
          <p:cNvPr id="12" name="Rectangle 11"/>
          <p:cNvSpPr/>
          <p:nvPr/>
        </p:nvSpPr>
        <p:spPr>
          <a:xfrm rot="21083211">
            <a:off x="270544" y="1708160"/>
            <a:ext cx="6176806" cy="1200329"/>
          </a:xfrm>
          <a:prstGeom prst="rect">
            <a:avLst/>
          </a:prstGeom>
          <a:solidFill>
            <a:schemeClr val="accent1">
              <a:alpha val="36000"/>
            </a:schemeClr>
          </a:solidFill>
        </p:spPr>
        <p:style>
          <a:lnRef idx="1">
            <a:schemeClr val="accent1"/>
          </a:lnRef>
          <a:fillRef idx="2">
            <a:schemeClr val="accent1"/>
          </a:fillRef>
          <a:effectRef idx="1">
            <a:schemeClr val="accent1"/>
          </a:effectRef>
          <a:fontRef idx="minor">
            <a:schemeClr val="dk1"/>
          </a:fontRef>
        </p:style>
        <p:txBody>
          <a:bodyPr wrap="square">
            <a:spAutoFit/>
          </a:bodyPr>
          <a:lstStyle/>
          <a:p>
            <a:r>
              <a:rPr lang="en-US" dirty="0">
                <a:solidFill>
                  <a:srgbClr val="FFFFFF"/>
                </a:solidFill>
              </a:rPr>
              <a:t>John 10:</a:t>
            </a:r>
            <a:r>
              <a:rPr lang="en-US" dirty="0" smtClean="0">
                <a:solidFill>
                  <a:srgbClr val="FFFFFF"/>
                </a:solidFill>
              </a:rPr>
              <a:t>10</a:t>
            </a:r>
          </a:p>
          <a:p>
            <a:r>
              <a:rPr lang="en-US" b="1" dirty="0">
                <a:solidFill>
                  <a:srgbClr val="FFFFFF"/>
                </a:solidFill>
              </a:rPr>
              <a:t> </a:t>
            </a:r>
            <a:r>
              <a:rPr lang="en-US" i="1" dirty="0">
                <a:solidFill>
                  <a:srgbClr val="FFFFFF"/>
                </a:solidFill>
              </a:rPr>
              <a:t>The thief cometh not, but for to steal, and to kill, and to destroy: I am come that they might have life, and that they might have it more abundantly.</a:t>
            </a:r>
          </a:p>
        </p:txBody>
      </p:sp>
    </p:spTree>
    <p:extLst>
      <p:ext uri="{BB962C8B-B14F-4D97-AF65-F5344CB8AC3E}">
        <p14:creationId xmlns:p14="http://schemas.microsoft.com/office/powerpoint/2010/main" val="2055863572"/>
      </p:ext>
    </p:extLst>
  </p:cSld>
  <p:clrMapOvr>
    <a:masterClrMapping/>
  </p:clrMapOvr>
  <mc:AlternateContent xmlns:mc="http://schemas.openxmlformats.org/markup-compatibility/2006" xmlns:p14="http://schemas.microsoft.com/office/powerpoint/2010/main">
    <mc:Choice Requires="p14">
      <p:transition p14:dur="100">
        <p:cut/>
        <p:sndAc>
          <p:stSnd>
            <p:snd r:embed="rId2" name="Camera"/>
          </p:stSnd>
        </p:sndAc>
      </p:transition>
    </mc:Choice>
    <mc:Fallback xmlns="">
      <p:transition xmlns:p14="http://schemas.microsoft.com/office/powerpoint/2010/main">
        <p:cut/>
        <p:sndAc>
          <p:stSnd>
            <p:snd r:embed="rId3" name="Camera"/>
          </p:stSnd>
        </p:sndAc>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endParaRPr lang="en-US" dirty="0"/>
          </a:p>
        </p:txBody>
      </p:sp>
      <p:pic>
        <p:nvPicPr>
          <p:cNvPr id="7" name="Picture 6" descr="unnam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01930" y="191138"/>
            <a:ext cx="6485468" cy="6103195"/>
          </a:xfrm>
          <a:prstGeom prst="rect">
            <a:avLst/>
          </a:prstGeom>
          <a:ln>
            <a:noFill/>
          </a:ln>
          <a:effectLst>
            <a:softEdge rad="112500"/>
          </a:effectLst>
        </p:spPr>
        <p:style>
          <a:lnRef idx="2">
            <a:schemeClr val="dk1">
              <a:shade val="50000"/>
            </a:schemeClr>
          </a:lnRef>
          <a:fillRef idx="1">
            <a:schemeClr val="dk1"/>
          </a:fillRef>
          <a:effectRef idx="0">
            <a:schemeClr val="dk1"/>
          </a:effectRef>
          <a:fontRef idx="minor">
            <a:schemeClr val="lt1"/>
          </a:fontRef>
        </p:style>
      </p:pic>
      <p:sp>
        <p:nvSpPr>
          <p:cNvPr id="5" name="Rectangle 4"/>
          <p:cNvSpPr/>
          <p:nvPr/>
        </p:nvSpPr>
        <p:spPr>
          <a:xfrm>
            <a:off x="6092401" y="510402"/>
            <a:ext cx="3051599" cy="2308324"/>
          </a:xfrm>
          <a:prstGeom prst="rect">
            <a:avLst/>
          </a:prstGeom>
        </p:spPr>
        <p:txBody>
          <a:bodyPr wrap="square">
            <a:spAutoFit/>
          </a:bodyPr>
          <a:lstStyle/>
          <a:p>
            <a:pPr algn="ctr"/>
            <a:r>
              <a:rPr lang="en-US" i="1" dirty="0">
                <a:solidFill>
                  <a:schemeClr val="accent3">
                    <a:lumMod val="20000"/>
                    <a:lumOff val="80000"/>
                  </a:schemeClr>
                </a:solidFill>
              </a:rPr>
              <a:t>Mark 1:14-</a:t>
            </a:r>
            <a:r>
              <a:rPr lang="en-US" i="1" dirty="0" smtClean="0">
                <a:solidFill>
                  <a:schemeClr val="accent3">
                    <a:lumMod val="20000"/>
                    <a:lumOff val="80000"/>
                  </a:schemeClr>
                </a:solidFill>
              </a:rPr>
              <a:t>15</a:t>
            </a:r>
            <a:endParaRPr lang="en-US" i="1" dirty="0">
              <a:solidFill>
                <a:schemeClr val="accent3">
                  <a:lumMod val="20000"/>
                  <a:lumOff val="80000"/>
                </a:schemeClr>
              </a:solidFill>
            </a:endParaRPr>
          </a:p>
          <a:p>
            <a:pPr algn="ctr"/>
            <a:r>
              <a:rPr lang="en-US" b="1" i="1" dirty="0" smtClean="0">
                <a:solidFill>
                  <a:schemeClr val="accent3">
                    <a:lumMod val="20000"/>
                    <a:lumOff val="80000"/>
                  </a:schemeClr>
                </a:solidFill>
              </a:rPr>
              <a:t>“</a:t>
            </a:r>
            <a:r>
              <a:rPr lang="en-US" b="1" i="1" dirty="0">
                <a:solidFill>
                  <a:schemeClr val="accent3">
                    <a:lumMod val="20000"/>
                    <a:lumOff val="80000"/>
                  </a:schemeClr>
                </a:solidFill>
              </a:rPr>
              <a:t> </a:t>
            </a:r>
            <a:r>
              <a:rPr lang="en-US" b="1" i="1" dirty="0" smtClean="0">
                <a:solidFill>
                  <a:schemeClr val="accent3">
                    <a:lumMod val="20000"/>
                    <a:lumOff val="80000"/>
                  </a:schemeClr>
                </a:solidFill>
              </a:rPr>
              <a:t>..</a:t>
            </a:r>
            <a:r>
              <a:rPr lang="en-US" i="1" dirty="0" smtClean="0">
                <a:solidFill>
                  <a:schemeClr val="accent3">
                    <a:lumMod val="20000"/>
                    <a:lumOff val="80000"/>
                  </a:schemeClr>
                </a:solidFill>
              </a:rPr>
              <a:t>preaching </a:t>
            </a:r>
            <a:r>
              <a:rPr lang="en-US" i="1" dirty="0">
                <a:solidFill>
                  <a:schemeClr val="accent3">
                    <a:lumMod val="20000"/>
                    <a:lumOff val="80000"/>
                  </a:schemeClr>
                </a:solidFill>
              </a:rPr>
              <a:t>the gospel of the kingdom of God,</a:t>
            </a:r>
          </a:p>
          <a:p>
            <a:pPr algn="ctr"/>
            <a:r>
              <a:rPr lang="en-US" b="1" i="1" dirty="0">
                <a:solidFill>
                  <a:schemeClr val="accent3">
                    <a:lumMod val="20000"/>
                    <a:lumOff val="80000"/>
                  </a:schemeClr>
                </a:solidFill>
              </a:rPr>
              <a:t>15 </a:t>
            </a:r>
            <a:r>
              <a:rPr lang="en-US" i="1" dirty="0">
                <a:solidFill>
                  <a:schemeClr val="accent3">
                    <a:lumMod val="20000"/>
                    <a:lumOff val="80000"/>
                  </a:schemeClr>
                </a:solidFill>
              </a:rPr>
              <a:t>And saying, The time is fulfilled, and the kingdom of God is at hand: </a:t>
            </a:r>
            <a:r>
              <a:rPr lang="en-US" i="1" u="sng" dirty="0">
                <a:solidFill>
                  <a:schemeClr val="accent3">
                    <a:lumMod val="20000"/>
                    <a:lumOff val="80000"/>
                  </a:schemeClr>
                </a:solidFill>
              </a:rPr>
              <a:t>repent ye, and believe the gospel</a:t>
            </a:r>
            <a:r>
              <a:rPr lang="en-US" i="1" u="sng" dirty="0" smtClean="0">
                <a:solidFill>
                  <a:schemeClr val="accent3">
                    <a:lumMod val="20000"/>
                    <a:lumOff val="80000"/>
                  </a:schemeClr>
                </a:solidFill>
              </a:rPr>
              <a:t>.”</a:t>
            </a:r>
            <a:endParaRPr lang="en-US" i="1" u="sng" dirty="0">
              <a:solidFill>
                <a:schemeClr val="accent3">
                  <a:lumMod val="20000"/>
                  <a:lumOff val="80000"/>
                </a:schemeClr>
              </a:solidFill>
            </a:endParaRPr>
          </a:p>
        </p:txBody>
      </p:sp>
      <p:sp>
        <p:nvSpPr>
          <p:cNvPr id="9" name="TextBox 8"/>
          <p:cNvSpPr txBox="1"/>
          <p:nvPr/>
        </p:nvSpPr>
        <p:spPr>
          <a:xfrm>
            <a:off x="6383866" y="3623733"/>
            <a:ext cx="2404533" cy="2031325"/>
          </a:xfrm>
          <a:prstGeom prst="rect">
            <a:avLst/>
          </a:prstGeom>
          <a:noFill/>
        </p:spPr>
        <p:txBody>
          <a:bodyPr wrap="square" rtlCol="0">
            <a:spAutoFit/>
          </a:bodyPr>
          <a:lstStyle/>
          <a:p>
            <a:r>
              <a:rPr lang="en-US" dirty="0">
                <a:solidFill>
                  <a:srgbClr val="FFF5CC"/>
                </a:solidFill>
              </a:rPr>
              <a:t>Mark 16:</a:t>
            </a:r>
            <a:r>
              <a:rPr lang="en-US" dirty="0" smtClean="0">
                <a:solidFill>
                  <a:srgbClr val="FFF5CC"/>
                </a:solidFill>
              </a:rPr>
              <a:t>16</a:t>
            </a:r>
            <a:endParaRPr lang="en-US" dirty="0">
              <a:solidFill>
                <a:srgbClr val="FFF5CC"/>
              </a:solidFill>
            </a:endParaRPr>
          </a:p>
          <a:p>
            <a:r>
              <a:rPr lang="en-US" b="1" dirty="0" smtClean="0">
                <a:solidFill>
                  <a:srgbClr val="FFF5CC"/>
                </a:solidFill>
              </a:rPr>
              <a:t>“</a:t>
            </a:r>
            <a:r>
              <a:rPr lang="en-US" dirty="0" smtClean="0">
                <a:solidFill>
                  <a:srgbClr val="FFF5CC"/>
                </a:solidFill>
              </a:rPr>
              <a:t>He </a:t>
            </a:r>
            <a:r>
              <a:rPr lang="en-US" dirty="0">
                <a:solidFill>
                  <a:srgbClr val="FFF5CC"/>
                </a:solidFill>
              </a:rPr>
              <a:t>that </a:t>
            </a:r>
            <a:r>
              <a:rPr lang="en-US" u="sng" dirty="0">
                <a:solidFill>
                  <a:srgbClr val="FFF5CC"/>
                </a:solidFill>
              </a:rPr>
              <a:t>believeth and is baptized </a:t>
            </a:r>
            <a:r>
              <a:rPr lang="en-US" dirty="0">
                <a:solidFill>
                  <a:srgbClr val="FFF5CC"/>
                </a:solidFill>
              </a:rPr>
              <a:t>shall be saved; but he that believeth not shall </a:t>
            </a:r>
            <a:r>
              <a:rPr lang="en-US" dirty="0" smtClean="0">
                <a:solidFill>
                  <a:srgbClr val="FFF5CC"/>
                </a:solidFill>
              </a:rPr>
              <a:t>be </a:t>
            </a:r>
            <a:r>
              <a:rPr lang="en-US" dirty="0">
                <a:solidFill>
                  <a:srgbClr val="FFF5CC"/>
                </a:solidFill>
              </a:rPr>
              <a:t>damned</a:t>
            </a:r>
            <a:r>
              <a:rPr lang="en-US" dirty="0" smtClean="0">
                <a:solidFill>
                  <a:srgbClr val="FFF5CC"/>
                </a:solidFill>
              </a:rPr>
              <a:t>.”</a:t>
            </a:r>
            <a:endParaRPr lang="en-US" dirty="0">
              <a:solidFill>
                <a:srgbClr val="FFF5CC"/>
              </a:solidFill>
            </a:endParaRPr>
          </a:p>
        </p:txBody>
      </p:sp>
      <p:sp>
        <p:nvSpPr>
          <p:cNvPr id="10" name="TextBox 9"/>
          <p:cNvSpPr txBox="1"/>
          <p:nvPr/>
        </p:nvSpPr>
        <p:spPr>
          <a:xfrm>
            <a:off x="524933" y="248792"/>
            <a:ext cx="3945467" cy="523220"/>
          </a:xfrm>
          <a:prstGeom prst="rect">
            <a:avLst/>
          </a:prstGeom>
          <a:noFill/>
        </p:spPr>
        <p:txBody>
          <a:bodyPr wrap="square" rtlCol="0">
            <a:spAutoFit/>
          </a:bodyPr>
          <a:lstStyle/>
          <a:p>
            <a:pPr algn="ctr"/>
            <a:r>
              <a:rPr lang="en-US" sz="2800" dirty="0" smtClean="0">
                <a:solidFill>
                  <a:srgbClr val="FFF5CC"/>
                </a:solidFill>
                <a:latin typeface="Century Schoolbook"/>
                <a:cs typeface="Century Schoolbook"/>
              </a:rPr>
              <a:t>QUIT YOUR SINS!</a:t>
            </a:r>
            <a:endParaRPr lang="en-US" sz="2800" dirty="0">
              <a:solidFill>
                <a:srgbClr val="FFF5CC"/>
              </a:solidFill>
              <a:latin typeface="Century Schoolbook"/>
              <a:cs typeface="Century Schoolbook"/>
            </a:endParaRPr>
          </a:p>
        </p:txBody>
      </p:sp>
      <p:sp>
        <p:nvSpPr>
          <p:cNvPr id="11" name="TextBox 10"/>
          <p:cNvSpPr txBox="1"/>
          <p:nvPr/>
        </p:nvSpPr>
        <p:spPr>
          <a:xfrm>
            <a:off x="1828799" y="5811335"/>
            <a:ext cx="1439334" cy="369332"/>
          </a:xfrm>
          <a:prstGeom prst="rect">
            <a:avLst/>
          </a:prstGeom>
          <a:noFill/>
        </p:spPr>
        <p:txBody>
          <a:bodyPr wrap="square" rtlCol="0">
            <a:spAutoFit/>
          </a:bodyPr>
          <a:lstStyle/>
          <a:p>
            <a:r>
              <a:rPr lang="en-US" i="1" dirty="0" smtClean="0">
                <a:solidFill>
                  <a:srgbClr val="FFF5CC"/>
                </a:solidFill>
              </a:rPr>
              <a:t>Acts 2:38</a:t>
            </a:r>
            <a:endParaRPr lang="en-US" i="1" dirty="0">
              <a:solidFill>
                <a:srgbClr val="FFF5CC"/>
              </a:solidFill>
            </a:endParaRPr>
          </a:p>
        </p:txBody>
      </p:sp>
      <p:sp>
        <p:nvSpPr>
          <p:cNvPr id="12" name="TextBox 11"/>
          <p:cNvSpPr txBox="1"/>
          <p:nvPr/>
        </p:nvSpPr>
        <p:spPr>
          <a:xfrm>
            <a:off x="6502400" y="6028267"/>
            <a:ext cx="2878667" cy="369332"/>
          </a:xfrm>
          <a:prstGeom prst="rect">
            <a:avLst/>
          </a:prstGeom>
          <a:noFill/>
        </p:spPr>
        <p:txBody>
          <a:bodyPr wrap="square" rtlCol="0">
            <a:spAutoFit/>
          </a:bodyPr>
          <a:lstStyle/>
          <a:p>
            <a:r>
              <a:rPr lang="en-US" dirty="0" smtClean="0">
                <a:solidFill>
                  <a:srgbClr val="FFF5CC"/>
                </a:solidFill>
              </a:rPr>
              <a:t>(Matthew 16:24)</a:t>
            </a:r>
            <a:endParaRPr lang="en-US" dirty="0">
              <a:solidFill>
                <a:srgbClr val="FFF5CC"/>
              </a:solidFill>
            </a:endParaRPr>
          </a:p>
        </p:txBody>
      </p:sp>
    </p:spTree>
    <p:extLst>
      <p:ext uri="{BB962C8B-B14F-4D97-AF65-F5344CB8AC3E}">
        <p14:creationId xmlns:p14="http://schemas.microsoft.com/office/powerpoint/2010/main" val="3521265942"/>
      </p:ext>
    </p:extLst>
  </p:cSld>
  <p:clrMapOvr>
    <a:masterClrMapping/>
  </p:clrMapOvr>
  <mc:AlternateContent xmlns:mc="http://schemas.openxmlformats.org/markup-compatibility/2006" xmlns:p14="http://schemas.microsoft.com/office/powerpoint/2010/main">
    <mc:Choice Requires="p14">
      <p:transition p14:dur="100">
        <p:cut/>
        <p:sndAc>
          <p:stSnd>
            <p:snd r:embed="rId2" name="Camera"/>
          </p:stSnd>
        </p:sndAc>
      </p:transition>
    </mc:Choice>
    <mc:Fallback xmlns="">
      <p:transition xmlns:p14="http://schemas.microsoft.com/office/powerpoint/2010/main">
        <p:cut/>
        <p:sndAc>
          <p:stSnd>
            <p:snd r:embed="rId4" name="Camera"/>
          </p:stSnd>
        </p:sndAc>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ll-300x2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4194179" cy="3367158"/>
          </a:xfrm>
          <a:prstGeom prst="rect">
            <a:avLst/>
          </a:prstGeom>
        </p:spPr>
      </p:pic>
      <p:pic>
        <p:nvPicPr>
          <p:cNvPr id="3" name="Picture 2" descr="Heaven-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3613" y="0"/>
            <a:ext cx="4949821" cy="3535848"/>
          </a:xfrm>
          <a:prstGeom prst="rect">
            <a:avLst/>
          </a:prstGeom>
        </p:spPr>
      </p:pic>
      <p:pic>
        <p:nvPicPr>
          <p:cNvPr id="4" name="Picture 3" descr="Cloud-Heave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3613" y="3535849"/>
            <a:ext cx="4950387" cy="3322152"/>
          </a:xfrm>
          <a:prstGeom prst="rect">
            <a:avLst/>
          </a:prstGeom>
        </p:spPr>
      </p:pic>
      <p:pic>
        <p:nvPicPr>
          <p:cNvPr id="5" name="Picture 4" descr="burning_in_hell.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3367158"/>
            <a:ext cx="4193615" cy="3535849"/>
          </a:xfrm>
          <a:prstGeom prst="rect">
            <a:avLst/>
          </a:prstGeom>
        </p:spPr>
      </p:pic>
      <p:sp>
        <p:nvSpPr>
          <p:cNvPr id="6" name="Rectangle 5"/>
          <p:cNvSpPr/>
          <p:nvPr/>
        </p:nvSpPr>
        <p:spPr>
          <a:xfrm>
            <a:off x="0" y="2584441"/>
            <a:ext cx="4193614" cy="1077218"/>
          </a:xfrm>
          <a:prstGeom prst="rect">
            <a:avLst/>
          </a:prstGeom>
          <a:solidFill>
            <a:schemeClr val="accent3">
              <a:alpha val="92000"/>
            </a:schemeClr>
          </a:solidFill>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600" dirty="0"/>
              <a:t>John 8:</a:t>
            </a:r>
            <a:r>
              <a:rPr lang="en-US" sz="1600" dirty="0" smtClean="0"/>
              <a:t>24</a:t>
            </a:r>
            <a:r>
              <a:rPr lang="en-US" sz="1600" b="1" dirty="0"/>
              <a:t> </a:t>
            </a:r>
            <a:r>
              <a:rPr lang="en-US" sz="1600" b="1" dirty="0" smtClean="0"/>
              <a:t>”</a:t>
            </a:r>
            <a:r>
              <a:rPr lang="en-US" sz="1600" dirty="0" smtClean="0"/>
              <a:t>I </a:t>
            </a:r>
            <a:r>
              <a:rPr lang="en-US" sz="1600" dirty="0"/>
              <a:t>said therefore unto you, that ye shall die in your sins: for if ye believe not that I am </a:t>
            </a:r>
            <a:r>
              <a:rPr lang="en-US" sz="1600" i="1" dirty="0"/>
              <a:t>he</a:t>
            </a:r>
            <a:r>
              <a:rPr lang="en-US" sz="1600" u="sng" dirty="0"/>
              <a:t>, ye shall die in your sins</a:t>
            </a:r>
            <a:r>
              <a:rPr lang="en-US" sz="1600" dirty="0" smtClean="0"/>
              <a:t>.”</a:t>
            </a:r>
            <a:endParaRPr lang="en-US" sz="1600" dirty="0"/>
          </a:p>
        </p:txBody>
      </p:sp>
      <p:sp>
        <p:nvSpPr>
          <p:cNvPr id="7" name="Rectangle 6"/>
          <p:cNvSpPr/>
          <p:nvPr/>
        </p:nvSpPr>
        <p:spPr>
          <a:xfrm>
            <a:off x="4170605" y="2960758"/>
            <a:ext cx="4949822" cy="1754327"/>
          </a:xfrm>
          <a:prstGeom prst="rect">
            <a:avLst/>
          </a:prstGeom>
          <a:solidFill>
            <a:schemeClr val="accent2">
              <a:alpha val="95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r>
              <a:rPr lang="en-US" dirty="0" smtClean="0">
                <a:latin typeface="Apple Chancery"/>
                <a:cs typeface="Apple Chancery"/>
              </a:rPr>
              <a:t>John 5:28-29</a:t>
            </a:r>
            <a:r>
              <a:rPr lang="en-US" b="1" dirty="0" smtClean="0">
                <a:latin typeface="Apple Chancery"/>
                <a:cs typeface="Apple Chancery"/>
              </a:rPr>
              <a:t>  “</a:t>
            </a:r>
            <a:r>
              <a:rPr lang="en-US" dirty="0" smtClean="0">
                <a:latin typeface="Apple Chancery"/>
                <a:cs typeface="Apple Chancery"/>
              </a:rPr>
              <a:t>Marvel </a:t>
            </a:r>
            <a:r>
              <a:rPr lang="en-US" dirty="0">
                <a:latin typeface="Apple Chancery"/>
                <a:cs typeface="Apple Chancery"/>
              </a:rPr>
              <a:t>not at this: for the hour is coming, in the which all that are in the graves shall hear his voice</a:t>
            </a:r>
            <a:r>
              <a:rPr lang="en-US" dirty="0" smtClean="0">
                <a:latin typeface="Apple Chancery"/>
                <a:cs typeface="Apple Chancery"/>
              </a:rPr>
              <a:t>,</a:t>
            </a:r>
            <a:r>
              <a:rPr lang="en-US" b="1" dirty="0">
                <a:latin typeface="Apple Chancery"/>
                <a:cs typeface="Apple Chancery"/>
              </a:rPr>
              <a:t> </a:t>
            </a:r>
            <a:r>
              <a:rPr lang="en-US" dirty="0">
                <a:latin typeface="Apple Chancery"/>
                <a:cs typeface="Apple Chancery"/>
              </a:rPr>
              <a:t>And shall come forth; they that have done good, unto the resurrection of life; and they that have done evil, unto the resurrection of </a:t>
            </a:r>
            <a:r>
              <a:rPr lang="en-US" dirty="0" smtClean="0">
                <a:latin typeface="Apple Chancery"/>
                <a:cs typeface="Apple Chancery"/>
              </a:rPr>
              <a:t>damnation”</a:t>
            </a:r>
            <a:endParaRPr lang="en-US" i="1" dirty="0">
              <a:latin typeface="Apple Chancery"/>
              <a:cs typeface="Apple Chancery"/>
            </a:endParaRPr>
          </a:p>
        </p:txBody>
      </p:sp>
      <p:sp>
        <p:nvSpPr>
          <p:cNvPr id="8" name="Rectangle 7"/>
          <p:cNvSpPr/>
          <p:nvPr/>
        </p:nvSpPr>
        <p:spPr>
          <a:xfrm>
            <a:off x="4748077" y="379043"/>
            <a:ext cx="1897439" cy="369332"/>
          </a:xfrm>
          <a:prstGeom prst="rect">
            <a:avLst/>
          </a:prstGeom>
        </p:spPr>
        <p:txBody>
          <a:bodyPr wrap="square">
            <a:spAutoFit/>
          </a:bodyPr>
          <a:lstStyle/>
          <a:p>
            <a:pPr algn="ctr"/>
            <a:r>
              <a:rPr lang="en-US" dirty="0" smtClean="0">
                <a:latin typeface="Apple Chancery"/>
                <a:cs typeface="Apple Chancery"/>
              </a:rPr>
              <a:t>Revelation </a:t>
            </a:r>
            <a:r>
              <a:rPr lang="en-US" dirty="0">
                <a:latin typeface="Apple Chancery"/>
                <a:cs typeface="Apple Chancery"/>
              </a:rPr>
              <a:t>21:1-8 </a:t>
            </a:r>
            <a:r>
              <a:rPr lang="en-US" dirty="0" smtClean="0">
                <a:latin typeface="Apple Chancery"/>
                <a:cs typeface="Apple Chancery"/>
              </a:rPr>
              <a:t>   </a:t>
            </a:r>
            <a:endParaRPr lang="en-US" dirty="0">
              <a:latin typeface="Apple Chancery"/>
              <a:cs typeface="Apple Chancery"/>
            </a:endParaRPr>
          </a:p>
        </p:txBody>
      </p:sp>
    </p:spTree>
    <p:extLst>
      <p:ext uri="{BB962C8B-B14F-4D97-AF65-F5344CB8AC3E}">
        <p14:creationId xmlns:p14="http://schemas.microsoft.com/office/powerpoint/2010/main" val="3743229046"/>
      </p:ext>
    </p:extLst>
  </p:cSld>
  <p:clrMapOvr>
    <a:masterClrMapping/>
  </p:clrMapOvr>
  <mc:AlternateContent xmlns:mc="http://schemas.openxmlformats.org/markup-compatibility/2006" xmlns:p14="http://schemas.microsoft.com/office/powerpoint/2010/main">
    <mc:Choice Requires="p14">
      <p:transition spd="slow" p14:dur="1600">
        <p14:gallery dir="l"/>
        <p:sndAc>
          <p:stSnd>
            <p:snd r:embed="rId2" name="Camera"/>
          </p:stSnd>
        </p:sndAc>
      </p:transition>
    </mc:Choice>
    <mc:Fallback xmlns="">
      <p:transition xmlns:p14="http://schemas.microsoft.com/office/powerpoint/2010/main" spd="slow">
        <p:fade/>
        <p:sndAc>
          <p:stSnd>
            <p:snd r:embed="rId7" name="Camera"/>
          </p:stSnd>
        </p:sndAc>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par>
                                <p:cTn id="13" presetID="3" presetClass="entr" presetSubtype="10" fill="hold" grpId="1"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1" animBg="1"/>
      <p:bldP spid="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Avenir Black Oblique"/>
                <a:cs typeface="Avenir Black Oblique"/>
              </a:rPr>
              <a:t>    </a:t>
            </a:r>
            <a:r>
              <a:rPr lang="en-US" sz="4400" dirty="0" smtClean="0">
                <a:latin typeface="Avenir Black Oblique"/>
                <a:cs typeface="Avenir Black Oblique"/>
              </a:rPr>
              <a:t>GOD IS ETERNAL! </a:t>
            </a:r>
            <a:endParaRPr lang="en-US" sz="3600" dirty="0">
              <a:latin typeface="Avenir Black Oblique"/>
              <a:cs typeface="Avenir Black Oblique"/>
            </a:endParaRPr>
          </a:p>
        </p:txBody>
      </p:sp>
      <p:sp>
        <p:nvSpPr>
          <p:cNvPr id="3" name="Text Placeholder 2"/>
          <p:cNvSpPr>
            <a:spLocks noGrp="1"/>
          </p:cNvSpPr>
          <p:nvPr>
            <p:ph type="body" idx="1"/>
          </p:nvPr>
        </p:nvSpPr>
        <p:spPr>
          <a:xfrm>
            <a:off x="999067" y="2607733"/>
            <a:ext cx="7432239" cy="617044"/>
          </a:xfrm>
        </p:spPr>
        <p:txBody>
          <a:bodyPr/>
          <a:lstStyle/>
          <a:p>
            <a:r>
              <a:rPr lang="en-US" sz="2000" b="0" i="1" dirty="0" smtClean="0">
                <a:latin typeface="Century Schoolbook"/>
                <a:cs typeface="Century Schoolbook"/>
              </a:rPr>
              <a:t>Psalm 102:23-</a:t>
            </a:r>
            <a:r>
              <a:rPr lang="en-US" sz="2000" b="0" i="1" dirty="0">
                <a:latin typeface="Century Schoolbook"/>
                <a:cs typeface="Century Schoolbook"/>
              </a:rPr>
              <a:t>27 Isaiah 57:</a:t>
            </a:r>
            <a:r>
              <a:rPr lang="en-US" sz="2000" b="0" i="1" dirty="0" smtClean="0">
                <a:latin typeface="Century Schoolbook"/>
                <a:cs typeface="Century Schoolbook"/>
              </a:rPr>
              <a:t>15,</a:t>
            </a:r>
            <a:endParaRPr lang="en-US" sz="2000" b="0" i="1" dirty="0">
              <a:latin typeface="Century Schoolbook"/>
              <a:cs typeface="Century Schoolbook"/>
            </a:endParaRPr>
          </a:p>
          <a:p>
            <a:r>
              <a:rPr lang="en-US" sz="2000" b="0" i="1" dirty="0" smtClean="0">
                <a:latin typeface="Century Schoolbook"/>
                <a:cs typeface="Century Schoolbook"/>
              </a:rPr>
              <a:t>                          Job 36:26, Job </a:t>
            </a:r>
            <a:r>
              <a:rPr lang="en-US" sz="2000" b="0" i="1" dirty="0">
                <a:latin typeface="Century Schoolbook"/>
                <a:cs typeface="Century Schoolbook"/>
              </a:rPr>
              <a:t>38:4-</a:t>
            </a:r>
            <a:r>
              <a:rPr lang="en-US" sz="2000" b="0" i="1" dirty="0" smtClean="0">
                <a:latin typeface="Century Schoolbook"/>
                <a:cs typeface="Century Schoolbook"/>
              </a:rPr>
              <a:t>6, Rev 1:8</a:t>
            </a:r>
            <a:endParaRPr lang="en-US" sz="2000" b="0" i="1" dirty="0">
              <a:latin typeface="Century Schoolbook"/>
              <a:cs typeface="Century Schoolbook"/>
            </a:endParaRPr>
          </a:p>
        </p:txBody>
      </p:sp>
      <p:pic>
        <p:nvPicPr>
          <p:cNvPr id="8" name="Picture 7" descr="no-time-480.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21872">
            <a:off x="6466042" y="487973"/>
            <a:ext cx="2165055" cy="2165055"/>
          </a:xfrm>
          <a:prstGeom prst="ellipse">
            <a:avLst/>
          </a:prstGeom>
          <a:ln>
            <a:noFill/>
          </a:ln>
          <a:effectLst>
            <a:softEdge rad="112500"/>
          </a:effectLst>
        </p:spPr>
      </p:pic>
      <p:pic>
        <p:nvPicPr>
          <p:cNvPr id="12" name="Content Placeholder 11" descr="Blue_Eternity_by_ifreex.jpg"/>
          <p:cNvPicPr>
            <a:picLocks noGrp="1" noChangeAspect="1"/>
          </p:cNvPicPr>
          <p:nvPr>
            <p:ph sz="quarter" idx="4"/>
          </p:nvPr>
        </p:nvPicPr>
        <p:blipFill>
          <a:blip r:embed="rId4">
            <a:extLst>
              <a:ext uri="{28A0092B-C50C-407E-A947-70E740481C1C}">
                <a14:useLocalDpi xmlns:a14="http://schemas.microsoft.com/office/drawing/2010/main" val="0"/>
              </a:ext>
            </a:extLst>
          </a:blip>
          <a:srcRect l="21561" r="21561"/>
          <a:stretch>
            <a:fillRect/>
          </a:stretch>
        </p:blipFill>
        <p:spPr>
          <a:xfrm>
            <a:off x="4626044" y="3324660"/>
            <a:ext cx="4101520" cy="3076139"/>
          </a:xfrm>
        </p:spPr>
      </p:pic>
      <p:pic>
        <p:nvPicPr>
          <p:cNvPr id="11" name="Content Placeholder 6" descr="Slide 1 mountains.jpg"/>
          <p:cNvPicPr>
            <a:picLocks noGrp="1" noChangeAspect="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a:xfrm>
            <a:off x="268867" y="3324660"/>
            <a:ext cx="4101521" cy="3076140"/>
          </a:xfrm>
        </p:spPr>
      </p:pic>
    </p:spTree>
    <p:extLst>
      <p:ext uri="{BB962C8B-B14F-4D97-AF65-F5344CB8AC3E}">
        <p14:creationId xmlns:p14="http://schemas.microsoft.com/office/powerpoint/2010/main" val="2693898266"/>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Explosion"/>
          </p:stSnd>
        </p:sndAc>
      </p:transition>
    </mc:Choice>
    <mc:Fallback xmlns="">
      <p:transition xmlns:p14="http://schemas.microsoft.com/office/powerpoint/2010/main" spd="slow">
        <p:circle/>
        <p:sndAc>
          <p:stSnd>
            <p:snd r:embed="rId6" name="Explosion"/>
          </p:stSnd>
        </p:sndAc>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Samuel-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7131821" y="3264263"/>
            <a:ext cx="2012179" cy="369332"/>
          </a:xfrm>
          <a:prstGeom prst="rect">
            <a:avLst/>
          </a:prstGeom>
          <a:noFill/>
        </p:spPr>
        <p:txBody>
          <a:bodyPr wrap="square" rtlCol="0">
            <a:spAutoFit/>
          </a:bodyPr>
          <a:lstStyle/>
          <a:p>
            <a:endParaRPr lang="en-US" dirty="0"/>
          </a:p>
        </p:txBody>
      </p:sp>
      <p:sp>
        <p:nvSpPr>
          <p:cNvPr id="4" name="Rectangle 3"/>
          <p:cNvSpPr/>
          <p:nvPr/>
        </p:nvSpPr>
        <p:spPr>
          <a:xfrm rot="21073090">
            <a:off x="6793328" y="2989793"/>
            <a:ext cx="2494308" cy="830997"/>
          </a:xfrm>
          <a:prstGeom prst="rect">
            <a:avLst/>
          </a:prstGeom>
        </p:spPr>
        <p:txBody>
          <a:bodyPr wrap="square">
            <a:spAutoFit/>
          </a:bodyPr>
          <a:lstStyle/>
          <a:p>
            <a:r>
              <a:rPr lang="en-US" sz="2400" i="1" dirty="0" smtClean="0">
                <a:solidFill>
                  <a:schemeClr val="accent1">
                    <a:lumMod val="75000"/>
                  </a:schemeClr>
                </a:solidFill>
                <a:latin typeface="Arial Narrow"/>
                <a:cs typeface="Arial Narrow"/>
              </a:rPr>
              <a:t>(Psalm </a:t>
            </a:r>
            <a:r>
              <a:rPr lang="en-US" sz="2400" i="1" dirty="0">
                <a:solidFill>
                  <a:schemeClr val="accent1">
                    <a:lumMod val="75000"/>
                  </a:schemeClr>
                </a:solidFill>
                <a:latin typeface="Arial Narrow"/>
                <a:cs typeface="Arial Narrow"/>
              </a:rPr>
              <a:t>5:4-</a:t>
            </a:r>
            <a:r>
              <a:rPr lang="en-US" sz="2400" i="1" dirty="0" smtClean="0">
                <a:solidFill>
                  <a:schemeClr val="accent1">
                    <a:lumMod val="75000"/>
                  </a:schemeClr>
                </a:solidFill>
                <a:latin typeface="Arial Narrow"/>
                <a:cs typeface="Arial Narrow"/>
              </a:rPr>
              <a:t>6,</a:t>
            </a:r>
          </a:p>
          <a:p>
            <a:r>
              <a:rPr lang="en-US" sz="2400" i="1" dirty="0" smtClean="0">
                <a:solidFill>
                  <a:schemeClr val="accent1">
                    <a:lumMod val="75000"/>
                  </a:schemeClr>
                </a:solidFill>
                <a:latin typeface="Arial Narrow"/>
                <a:cs typeface="Arial Narrow"/>
              </a:rPr>
              <a:t> Psalm 18:30)   </a:t>
            </a:r>
            <a:endParaRPr lang="en-US" sz="2400" i="1" dirty="0">
              <a:solidFill>
                <a:schemeClr val="accent1">
                  <a:lumMod val="75000"/>
                </a:schemeClr>
              </a:solidFill>
              <a:latin typeface="Arial Narrow"/>
              <a:cs typeface="Arial Narrow"/>
            </a:endParaRPr>
          </a:p>
        </p:txBody>
      </p:sp>
    </p:spTree>
    <p:extLst>
      <p:ext uri="{BB962C8B-B14F-4D97-AF65-F5344CB8AC3E}">
        <p14:creationId xmlns:p14="http://schemas.microsoft.com/office/powerpoint/2010/main" val="3401351561"/>
      </p:ext>
    </p:extLst>
  </p:cSld>
  <p:clrMapOvr>
    <a:masterClrMapping/>
  </p:clrMapOvr>
  <p:transition xmlns:p14="http://schemas.microsoft.com/office/powerpoint/2010/main" spd="slow">
    <p:randomBar dir="vert"/>
    <p:sndAc>
      <p:stSnd>
        <p:snd r:embed="rId2" name="Chimes"/>
      </p:stSnd>
    </p:sndAc>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9144000" cy="6858000"/>
          </a:xfrm>
          <a:prstGeom prst="rect">
            <a:avLst/>
          </a:prstGeom>
        </p:spPr>
      </p:pic>
      <p:sp>
        <p:nvSpPr>
          <p:cNvPr id="8" name="Rectangle 7"/>
          <p:cNvSpPr/>
          <p:nvPr/>
        </p:nvSpPr>
        <p:spPr>
          <a:xfrm>
            <a:off x="666383" y="555888"/>
            <a:ext cx="8210040" cy="2585323"/>
          </a:xfrm>
          <a:prstGeom prst="rect">
            <a:avLst/>
          </a:prstGeom>
          <a:noFill/>
        </p:spPr>
        <p:txBody>
          <a:bodyPr wrap="square" lIns="91440" tIns="45720" rIns="91440" bIns="45720">
            <a:spAutoFit/>
          </a:bodyPr>
          <a:lstStyle/>
          <a:p>
            <a:r>
              <a:rPr lang="en-US" sz="5400" b="1" i="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God is Love! </a:t>
            </a:r>
          </a:p>
          <a:p>
            <a:pPr algn="ctr"/>
            <a:r>
              <a:rPr lang="en-US" sz="54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&amp; </a:t>
            </a:r>
          </a:p>
          <a:p>
            <a:pPr algn="ctr"/>
            <a:r>
              <a:rPr lang="en-US" sz="5400" b="1" i="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He is a Spirit</a:t>
            </a:r>
            <a:endParaRPr lang="en-US" sz="5400" b="1" i="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 name="Rectangle 10"/>
          <p:cNvSpPr/>
          <p:nvPr/>
        </p:nvSpPr>
        <p:spPr>
          <a:xfrm>
            <a:off x="5722203" y="3573349"/>
            <a:ext cx="2893799" cy="369332"/>
          </a:xfrm>
          <a:prstGeom prst="rect">
            <a:avLst/>
          </a:prstGeom>
          <a:ln>
            <a:noFill/>
          </a:ln>
        </p:spPr>
        <p:txBody>
          <a:bodyPr wrap="none">
            <a:spAutoFit/>
          </a:bodyPr>
          <a:lstStyle/>
          <a:p>
            <a:r>
              <a:rPr lang="en-US" i="1" dirty="0">
                <a:solidFill>
                  <a:schemeClr val="accent2"/>
                </a:solidFill>
                <a:latin typeface="Century Schoolbook"/>
                <a:cs typeface="Century Schoolbook"/>
              </a:rPr>
              <a:t>(John 4:</a:t>
            </a:r>
            <a:r>
              <a:rPr lang="en-US" i="1" dirty="0" smtClean="0">
                <a:solidFill>
                  <a:schemeClr val="accent2"/>
                </a:solidFill>
                <a:latin typeface="Century Schoolbook"/>
                <a:cs typeface="Century Schoolbook"/>
              </a:rPr>
              <a:t>24, 1st </a:t>
            </a:r>
            <a:r>
              <a:rPr lang="en-US" i="1" dirty="0">
                <a:solidFill>
                  <a:schemeClr val="accent2"/>
                </a:solidFill>
                <a:latin typeface="Century Schoolbook"/>
                <a:cs typeface="Century Schoolbook"/>
              </a:rPr>
              <a:t>John 4</a:t>
            </a:r>
            <a:r>
              <a:rPr lang="en-US" i="1" dirty="0">
                <a:solidFill>
                  <a:srgbClr val="8FD9FB"/>
                </a:solidFill>
                <a:latin typeface="Century Schoolbook"/>
                <a:cs typeface="Century Schoolbook"/>
              </a:rPr>
              <a:t>:</a:t>
            </a:r>
            <a:r>
              <a:rPr lang="en-US" i="1" dirty="0" smtClean="0">
                <a:solidFill>
                  <a:srgbClr val="8FD9FB"/>
                </a:solidFill>
                <a:latin typeface="Century Schoolbook"/>
                <a:cs typeface="Century Schoolbook"/>
              </a:rPr>
              <a:t>8) </a:t>
            </a:r>
            <a:endParaRPr lang="en-US" i="1" dirty="0">
              <a:solidFill>
                <a:srgbClr val="8FD9FB"/>
              </a:solidFill>
              <a:latin typeface="Century Schoolbook"/>
              <a:cs typeface="Century Schoolbook"/>
            </a:endParaRPr>
          </a:p>
        </p:txBody>
      </p:sp>
    </p:spTree>
    <p:extLst>
      <p:ext uri="{BB962C8B-B14F-4D97-AF65-F5344CB8AC3E}">
        <p14:creationId xmlns:p14="http://schemas.microsoft.com/office/powerpoint/2010/main" val="3509029181"/>
      </p:ext>
    </p:extLst>
  </p:cSld>
  <p:clrMapOvr>
    <a:masterClrMapping/>
  </p:clrMapOvr>
  <mc:AlternateContent xmlns:mc="http://schemas.openxmlformats.org/markup-compatibility/2006" xmlns:p14="http://schemas.microsoft.com/office/powerpoint/2010/main">
    <mc:Choice Requires="p14">
      <p:transition spd="slow" p14:dur="3000">
        <p14:shred/>
        <p:sndAc>
          <p:stSnd>
            <p:snd r:embed="rId2" name="Fly In"/>
          </p:stSnd>
        </p:sndAc>
      </p:transition>
    </mc:Choice>
    <mc:Fallback xmlns="">
      <p:transition xmlns:p14="http://schemas.microsoft.com/office/powerpoint/2010/main" spd="slow">
        <p:fade/>
        <p:sndAc>
          <p:stSnd>
            <p:snd r:embed="rId4" name="Fly In"/>
          </p:stSnd>
        </p:sndAc>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92667" y="1422400"/>
            <a:ext cx="8263466" cy="3508653"/>
          </a:xfrm>
          <a:prstGeom prst="rect">
            <a:avLst/>
          </a:prstGeom>
          <a:noFill/>
        </p:spPr>
        <p:txBody>
          <a:bodyPr wrap="square" lIns="91440" tIns="45720" rIns="91440" bIns="45720">
            <a:spAutoFit/>
          </a:bodyPr>
          <a:lstStyle/>
          <a:p>
            <a:pPr algn="ctr"/>
            <a:r>
              <a:rPr lang="en-US" sz="8800" b="1" cap="none" spc="0" dirty="0" smtClean="0">
                <a:ln w="12700">
                  <a:solidFill>
                    <a:schemeClr val="accent5">
                      <a:lumMod val="60000"/>
                      <a:lumOff val="40000"/>
                    </a:schemeClr>
                  </a:solidFill>
                  <a:prstDash val="solid"/>
                </a:ln>
                <a:solidFill>
                  <a:schemeClr val="accent1"/>
                </a:solidFill>
                <a:effectLst>
                  <a:outerShdw blurRad="41275" dist="20320" dir="1800000" algn="tl" rotWithShape="0">
                    <a:srgbClr val="000000">
                      <a:alpha val="40000"/>
                    </a:srgbClr>
                  </a:outerShdw>
                </a:effectLst>
              </a:rPr>
              <a:t>SECTION 2</a:t>
            </a:r>
          </a:p>
          <a:p>
            <a:pPr algn="ctr"/>
            <a:endParaRPr lang="en-US" sz="5400" b="1" cap="none" spc="0" dirty="0" smtClean="0">
              <a:ln w="12700">
                <a:solidFill>
                  <a:schemeClr val="accent5">
                    <a:lumMod val="60000"/>
                    <a:lumOff val="40000"/>
                  </a:schemeClr>
                </a:solidFill>
                <a:prstDash val="solid"/>
              </a:ln>
              <a:solidFill>
                <a:schemeClr val="accent1"/>
              </a:solidFill>
              <a:effectLst>
                <a:outerShdw blurRad="41275" dist="20320" dir="1800000" algn="tl" rotWithShape="0">
                  <a:srgbClr val="000000">
                    <a:alpha val="40000"/>
                  </a:srgbClr>
                </a:outerShdw>
              </a:effectLst>
            </a:endParaRPr>
          </a:p>
          <a:p>
            <a:pPr algn="ctr"/>
            <a:r>
              <a:rPr lang="en-US" sz="4000" b="1" i="1" cap="none" spc="0" dirty="0" smtClean="0">
                <a:ln w="12700">
                  <a:solidFill>
                    <a:schemeClr val="accent5">
                      <a:lumMod val="60000"/>
                      <a:lumOff val="40000"/>
                    </a:schemeClr>
                  </a:solidFill>
                  <a:prstDash val="solid"/>
                </a:ln>
                <a:solidFill>
                  <a:schemeClr val="accent1"/>
                </a:solidFill>
                <a:effectLst>
                  <a:outerShdw blurRad="41275" dist="20320" dir="1800000" algn="tl" rotWithShape="0">
                    <a:srgbClr val="000000">
                      <a:alpha val="40000"/>
                    </a:srgbClr>
                  </a:outerShdw>
                </a:effectLst>
              </a:rPr>
              <a:t>CREATION </a:t>
            </a:r>
          </a:p>
          <a:p>
            <a:pPr algn="ctr"/>
            <a:r>
              <a:rPr lang="en-US" sz="4000" b="1" i="1" cap="none" spc="0" dirty="0" smtClean="0">
                <a:ln w="12700">
                  <a:solidFill>
                    <a:schemeClr val="accent5">
                      <a:lumMod val="60000"/>
                      <a:lumOff val="40000"/>
                    </a:schemeClr>
                  </a:solidFill>
                  <a:prstDash val="solid"/>
                </a:ln>
                <a:solidFill>
                  <a:schemeClr val="accent1"/>
                </a:solidFill>
                <a:effectLst>
                  <a:outerShdw blurRad="41275" dist="20320" dir="1800000" algn="tl" rotWithShape="0">
                    <a:srgbClr val="000000">
                      <a:alpha val="40000"/>
                    </a:srgbClr>
                  </a:outerShdw>
                </a:effectLst>
              </a:rPr>
              <a:t>&amp; HUMANITY’S PURPOSE</a:t>
            </a:r>
            <a:endParaRPr lang="en-US" sz="4000" b="1" i="1" cap="none" spc="0" dirty="0">
              <a:ln w="12700">
                <a:solidFill>
                  <a:schemeClr val="accent5">
                    <a:lumMod val="60000"/>
                    <a:lumOff val="40000"/>
                  </a:schemeClr>
                </a:solidFill>
                <a:prstDash val="solid"/>
              </a:ln>
              <a:solidFill>
                <a:schemeClr val="accent1"/>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50379634"/>
      </p:ext>
    </p:extLst>
  </p:cSld>
  <p:clrMapOvr>
    <a:masterClrMapping/>
  </p:clrMapOvr>
  <mc:AlternateContent xmlns:mc="http://schemas.openxmlformats.org/markup-compatibility/2006" xmlns:p14="http://schemas.microsoft.com/office/powerpoint/2010/main">
    <mc:Choice Requires="p14">
      <p:transition p14:dur="100">
        <p:cut/>
        <p:sndAc>
          <p:stSnd>
            <p:snd r:embed="rId2" name="Camera"/>
          </p:stSnd>
        </p:sndAc>
      </p:transition>
    </mc:Choice>
    <mc:Fallback xmlns="">
      <p:transition xmlns:p14="http://schemas.microsoft.com/office/powerpoint/2010/main">
        <p:cut/>
        <p:sndAc>
          <p:stSnd>
            <p:snd r:embed="rId3" name="Camera"/>
          </p:stSnd>
        </p:sndAc>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In six days God created light, the sky, earth, waters, grass, trees, fish, birds, animals and insects on land, and man</a:t>
            </a:r>
            <a:br>
              <a:rPr lang="en-US" sz="1600" dirty="0"/>
            </a:br>
            <a:endParaRPr lang="en-US" sz="1600" dirty="0"/>
          </a:p>
        </p:txBody>
      </p:sp>
      <p:sp>
        <p:nvSpPr>
          <p:cNvPr id="3" name="Content Placeholder 2"/>
          <p:cNvSpPr>
            <a:spLocks noGrp="1"/>
          </p:cNvSpPr>
          <p:nvPr>
            <p:ph sz="half" idx="1"/>
          </p:nvPr>
        </p:nvSpPr>
        <p:spPr>
          <a:xfrm>
            <a:off x="513748" y="2819400"/>
            <a:ext cx="3843099" cy="3581400"/>
          </a:xfrm>
        </p:spPr>
        <p:txBody>
          <a:bodyPr/>
          <a:lstStyle/>
          <a:p>
            <a:endParaRPr lang="en-US" dirty="0"/>
          </a:p>
        </p:txBody>
      </p:sp>
      <p:pic>
        <p:nvPicPr>
          <p:cNvPr id="6" name="Content Placeholder 5" descr="images.jp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4764" r="14764" b="21132"/>
          <a:stretch/>
        </p:blipFill>
        <p:spPr>
          <a:xfrm>
            <a:off x="4267305" y="2"/>
            <a:ext cx="2484953" cy="2316338"/>
          </a:xfrm>
        </p:spPr>
      </p:pic>
      <p:pic>
        <p:nvPicPr>
          <p:cNvPr id="5" name="Picture 4" descr="image01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0"/>
            <a:ext cx="2140617" cy="2316338"/>
          </a:xfrm>
          <a:prstGeom prst="rect">
            <a:avLst/>
          </a:prstGeom>
        </p:spPr>
      </p:pic>
      <p:pic>
        <p:nvPicPr>
          <p:cNvPr id="7" name="Picture 6" descr="imgr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7365" y="2"/>
            <a:ext cx="2319482" cy="2316338"/>
          </a:xfrm>
          <a:prstGeom prst="rect">
            <a:avLst/>
          </a:prstGeom>
        </p:spPr>
      </p:pic>
      <p:pic>
        <p:nvPicPr>
          <p:cNvPr id="8" name="Picture 7" descr="1362713780_light_shining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1984" y="-1"/>
            <a:ext cx="2522016" cy="2316339"/>
          </a:xfrm>
          <a:prstGeom prst="rect">
            <a:avLst/>
          </a:prstGeom>
        </p:spPr>
      </p:pic>
      <p:pic>
        <p:nvPicPr>
          <p:cNvPr id="9" name="Picture 8" descr="jnuclearj_8.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292573"/>
            <a:ext cx="3225195" cy="2323311"/>
          </a:xfrm>
          <a:prstGeom prst="rect">
            <a:avLst/>
          </a:prstGeom>
        </p:spPr>
      </p:pic>
      <p:pic>
        <p:nvPicPr>
          <p:cNvPr id="10" name="Picture 9" descr="tree_water_moss_grass_roots_mountains_nature_hd-wallpaper-16174.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18536" y="2292573"/>
            <a:ext cx="3302752" cy="2323310"/>
          </a:xfrm>
          <a:prstGeom prst="rect">
            <a:avLst/>
          </a:prstGeom>
        </p:spPr>
      </p:pic>
      <p:pic>
        <p:nvPicPr>
          <p:cNvPr id="11" name="Picture 10" descr="url.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93412" y="2292573"/>
            <a:ext cx="2850588" cy="2323311"/>
          </a:xfrm>
          <a:prstGeom prst="rect">
            <a:avLst/>
          </a:prstGeom>
        </p:spPr>
      </p:pic>
      <p:pic>
        <p:nvPicPr>
          <p:cNvPr id="12" name="Picture 11" descr="30471188-4d7f-434a-b77a-80a29d3eac03.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15" y="4585728"/>
            <a:ext cx="3885007" cy="2272273"/>
          </a:xfrm>
          <a:prstGeom prst="rect">
            <a:avLst/>
          </a:prstGeom>
        </p:spPr>
      </p:pic>
      <p:pic>
        <p:nvPicPr>
          <p:cNvPr id="13" name="Picture 12" descr="32501_all_007_01-AnimalCreation.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95922" y="4590421"/>
            <a:ext cx="4209879" cy="2272272"/>
          </a:xfrm>
          <a:prstGeom prst="rect">
            <a:avLst/>
          </a:prstGeom>
        </p:spPr>
      </p:pic>
      <p:sp>
        <p:nvSpPr>
          <p:cNvPr id="14" name="TextBox 13"/>
          <p:cNvSpPr txBox="1"/>
          <p:nvPr/>
        </p:nvSpPr>
        <p:spPr>
          <a:xfrm>
            <a:off x="0" y="3538665"/>
            <a:ext cx="2932645" cy="830997"/>
          </a:xfrm>
          <a:prstGeom prst="rect">
            <a:avLst/>
          </a:prstGeom>
          <a:noFill/>
        </p:spPr>
        <p:txBody>
          <a:bodyPr wrap="square" rtlCol="0">
            <a:spAutoFit/>
          </a:bodyPr>
          <a:lstStyle/>
          <a:p>
            <a:endParaRPr lang="en-US" sz="2400" b="1" dirty="0" smtClean="0"/>
          </a:p>
          <a:p>
            <a:endParaRPr lang="en-US" sz="2400" b="1" dirty="0">
              <a:solidFill>
                <a:srgbClr val="008000"/>
              </a:solidFill>
            </a:endParaRPr>
          </a:p>
        </p:txBody>
      </p:sp>
      <p:sp>
        <p:nvSpPr>
          <p:cNvPr id="15" name="TextBox 14"/>
          <p:cNvSpPr txBox="1"/>
          <p:nvPr/>
        </p:nvSpPr>
        <p:spPr>
          <a:xfrm>
            <a:off x="6621983" y="2"/>
            <a:ext cx="2512219" cy="1200328"/>
          </a:xfrm>
          <a:prstGeom prst="rect">
            <a:avLst/>
          </a:prstGeom>
          <a:noFill/>
        </p:spPr>
        <p:txBody>
          <a:bodyPr wrap="square" rtlCol="0">
            <a:spAutoFit/>
          </a:bodyPr>
          <a:lstStyle/>
          <a:p>
            <a:r>
              <a:rPr lang="en-US" sz="2000" dirty="0" smtClean="0">
                <a:solidFill>
                  <a:schemeClr val="bg1">
                    <a:lumMod val="95000"/>
                  </a:schemeClr>
                </a:solidFill>
              </a:rPr>
              <a:t>Day 1 </a:t>
            </a:r>
          </a:p>
          <a:p>
            <a:r>
              <a:rPr lang="en-US" sz="1400" dirty="0" smtClean="0">
                <a:solidFill>
                  <a:schemeClr val="bg1">
                    <a:lumMod val="95000"/>
                  </a:schemeClr>
                </a:solidFill>
                <a:latin typeface="Arial Narrow"/>
                <a:cs typeface="Arial Narrow"/>
              </a:rPr>
              <a:t>“LET THERE BE LIGHT”</a:t>
            </a:r>
          </a:p>
          <a:p>
            <a:r>
              <a:rPr lang="en-US" sz="1400" b="1" dirty="0" smtClean="0">
                <a:solidFill>
                  <a:srgbClr val="FFFFFF"/>
                </a:solidFill>
                <a:latin typeface="Apple Chancery"/>
                <a:cs typeface="Apple Chancery"/>
              </a:rPr>
              <a:t>Light &amp; Darkness Divided</a:t>
            </a:r>
          </a:p>
          <a:p>
            <a:pPr algn="ctr"/>
            <a:endParaRPr lang="en-US" sz="2400" dirty="0">
              <a:solidFill>
                <a:schemeClr val="bg1">
                  <a:lumMod val="95000"/>
                </a:schemeClr>
              </a:solidFill>
            </a:endParaRPr>
          </a:p>
        </p:txBody>
      </p:sp>
      <p:sp>
        <p:nvSpPr>
          <p:cNvPr id="16" name="Rectangle 15"/>
          <p:cNvSpPr/>
          <p:nvPr/>
        </p:nvSpPr>
        <p:spPr>
          <a:xfrm>
            <a:off x="3225195" y="3300811"/>
            <a:ext cx="1550578" cy="902042"/>
          </a:xfrm>
          <a:prstGeom prst="rect">
            <a:avLst/>
          </a:prstGeom>
          <a:solidFill>
            <a:schemeClr val="accent2">
              <a:alpha val="3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400" b="1" dirty="0" smtClean="0"/>
              <a:t>Day 3</a:t>
            </a:r>
          </a:p>
          <a:p>
            <a:pPr algn="ctr">
              <a:lnSpc>
                <a:spcPct val="95000"/>
              </a:lnSpc>
            </a:pPr>
            <a:r>
              <a:rPr lang="en-US" sz="1600" b="1" dirty="0">
                <a:latin typeface="Arial Narrow"/>
                <a:cs typeface="Arial Narrow"/>
              </a:rPr>
              <a:t>Dry Land—Seas</a:t>
            </a:r>
          </a:p>
          <a:p>
            <a:pPr algn="ctr">
              <a:lnSpc>
                <a:spcPct val="95000"/>
              </a:lnSpc>
            </a:pPr>
            <a:r>
              <a:rPr lang="en-US" sz="1400" b="1" dirty="0" smtClean="0">
                <a:latin typeface="Arial Narrow"/>
                <a:cs typeface="Arial Narrow"/>
              </a:rPr>
              <a:t>Grass, Herbs, Trees</a:t>
            </a:r>
            <a:endParaRPr lang="en-US" sz="1400" b="1" dirty="0">
              <a:latin typeface="Arial Narrow"/>
              <a:cs typeface="Arial Narrow"/>
            </a:endParaRPr>
          </a:p>
        </p:txBody>
      </p:sp>
      <p:sp>
        <p:nvSpPr>
          <p:cNvPr id="17" name="Rectangle 16"/>
          <p:cNvSpPr/>
          <p:nvPr/>
        </p:nvSpPr>
        <p:spPr>
          <a:xfrm>
            <a:off x="6378997" y="2316340"/>
            <a:ext cx="2755205" cy="2179058"/>
          </a:xfrm>
          <a:prstGeom prst="rect">
            <a:avLst/>
          </a:prstGeom>
        </p:spPr>
        <p:txBody>
          <a:bodyPr wrap="square">
            <a:spAutoFit/>
          </a:bodyPr>
          <a:lstStyle/>
          <a:p>
            <a:pPr>
              <a:lnSpc>
                <a:spcPct val="95000"/>
              </a:lnSpc>
            </a:pPr>
            <a:r>
              <a:rPr lang="en-US" sz="2400" b="1" dirty="0">
                <a:solidFill>
                  <a:schemeClr val="accent2">
                    <a:lumMod val="40000"/>
                    <a:lumOff val="60000"/>
                  </a:schemeClr>
                </a:solidFill>
              </a:rPr>
              <a:t>Day </a:t>
            </a:r>
            <a:r>
              <a:rPr lang="en-US" sz="2400" b="1" dirty="0" smtClean="0">
                <a:solidFill>
                  <a:schemeClr val="accent2">
                    <a:lumMod val="40000"/>
                    <a:lumOff val="60000"/>
                  </a:schemeClr>
                </a:solidFill>
              </a:rPr>
              <a:t>4  </a:t>
            </a:r>
          </a:p>
          <a:p>
            <a:pPr>
              <a:lnSpc>
                <a:spcPct val="95000"/>
              </a:lnSpc>
            </a:pPr>
            <a:r>
              <a:rPr lang="en-US" sz="2400" b="1" dirty="0" smtClean="0">
                <a:solidFill>
                  <a:schemeClr val="accent2">
                    <a:lumMod val="40000"/>
                    <a:lumOff val="60000"/>
                  </a:schemeClr>
                </a:solidFill>
              </a:rPr>
              <a:t> </a:t>
            </a:r>
            <a:r>
              <a:rPr lang="en-US" sz="1600" i="1" dirty="0" smtClean="0">
                <a:solidFill>
                  <a:schemeClr val="accent2">
                    <a:lumMod val="40000"/>
                    <a:lumOff val="60000"/>
                  </a:schemeClr>
                </a:solidFill>
                <a:latin typeface="Arial Narrow"/>
                <a:cs typeface="Arial Narrow"/>
              </a:rPr>
              <a:t>Sun, Moon, Stars</a:t>
            </a:r>
            <a:endParaRPr lang="en-US" sz="1600" i="1" dirty="0">
              <a:solidFill>
                <a:schemeClr val="accent2">
                  <a:lumMod val="40000"/>
                  <a:lumOff val="60000"/>
                </a:schemeClr>
              </a:solidFill>
              <a:latin typeface="Arial Narrow"/>
              <a:cs typeface="Arial Narrow"/>
            </a:endParaRPr>
          </a:p>
          <a:p>
            <a:pPr algn="ctr">
              <a:lnSpc>
                <a:spcPct val="95000"/>
              </a:lnSpc>
            </a:pPr>
            <a:endParaRPr lang="en-US" sz="1000" b="1" dirty="0">
              <a:solidFill>
                <a:schemeClr val="accent2">
                  <a:lumMod val="40000"/>
                  <a:lumOff val="60000"/>
                </a:schemeClr>
              </a:solidFill>
            </a:endParaRPr>
          </a:p>
          <a:p>
            <a:pPr algn="ctr">
              <a:lnSpc>
                <a:spcPct val="95000"/>
              </a:lnSpc>
            </a:pPr>
            <a:endParaRPr lang="en-US" sz="1400" b="1" dirty="0" smtClean="0">
              <a:solidFill>
                <a:schemeClr val="accent2">
                  <a:lumMod val="40000"/>
                  <a:lumOff val="60000"/>
                </a:schemeClr>
              </a:solidFill>
            </a:endParaRPr>
          </a:p>
          <a:p>
            <a:pPr algn="ctr">
              <a:lnSpc>
                <a:spcPct val="95000"/>
              </a:lnSpc>
            </a:pPr>
            <a:endParaRPr lang="en-US" sz="1400" b="1" dirty="0">
              <a:solidFill>
                <a:schemeClr val="accent2">
                  <a:lumMod val="40000"/>
                  <a:lumOff val="60000"/>
                </a:schemeClr>
              </a:solidFill>
            </a:endParaRPr>
          </a:p>
          <a:p>
            <a:pPr algn="ctr">
              <a:lnSpc>
                <a:spcPct val="95000"/>
              </a:lnSpc>
            </a:pPr>
            <a:r>
              <a:rPr lang="en-US" sz="1400" b="1" dirty="0" smtClean="0">
                <a:solidFill>
                  <a:schemeClr val="accent2">
                    <a:lumMod val="40000"/>
                    <a:lumOff val="60000"/>
                  </a:schemeClr>
                </a:solidFill>
              </a:rPr>
              <a:t>       	                        </a:t>
            </a:r>
            <a:r>
              <a:rPr lang="en-US" sz="1400" i="1" dirty="0" smtClean="0">
                <a:solidFill>
                  <a:schemeClr val="accent2">
                    <a:lumMod val="40000"/>
                    <a:lumOff val="60000"/>
                  </a:schemeClr>
                </a:solidFill>
                <a:latin typeface="Arial Narrow"/>
                <a:cs typeface="Arial Narrow"/>
              </a:rPr>
              <a:t>Days</a:t>
            </a:r>
            <a:endParaRPr lang="en-US" sz="1400" i="1" dirty="0">
              <a:solidFill>
                <a:schemeClr val="accent2">
                  <a:lumMod val="40000"/>
                  <a:lumOff val="60000"/>
                </a:schemeClr>
              </a:solidFill>
              <a:latin typeface="Arial Narrow"/>
              <a:cs typeface="Arial Narrow"/>
            </a:endParaRPr>
          </a:p>
          <a:p>
            <a:pPr algn="ctr">
              <a:lnSpc>
                <a:spcPct val="95000"/>
              </a:lnSpc>
            </a:pPr>
            <a:r>
              <a:rPr lang="en-US" sz="1400" i="1" dirty="0" smtClean="0">
                <a:solidFill>
                  <a:schemeClr val="accent2">
                    <a:lumMod val="40000"/>
                    <a:lumOff val="60000"/>
                  </a:schemeClr>
                </a:solidFill>
                <a:latin typeface="Arial Narrow"/>
                <a:cs typeface="Arial Narrow"/>
              </a:rPr>
              <a:t>                                        Seasons</a:t>
            </a:r>
            <a:endParaRPr lang="en-US" sz="1400" i="1" dirty="0">
              <a:solidFill>
                <a:schemeClr val="accent2">
                  <a:lumMod val="40000"/>
                  <a:lumOff val="60000"/>
                </a:schemeClr>
              </a:solidFill>
              <a:latin typeface="Arial Narrow"/>
              <a:cs typeface="Arial Narrow"/>
            </a:endParaRPr>
          </a:p>
          <a:p>
            <a:pPr algn="ctr">
              <a:lnSpc>
                <a:spcPct val="95000"/>
              </a:lnSpc>
            </a:pPr>
            <a:r>
              <a:rPr lang="en-US" sz="1400" i="1" dirty="0" smtClean="0">
                <a:solidFill>
                  <a:schemeClr val="accent2">
                    <a:lumMod val="40000"/>
                    <a:lumOff val="60000"/>
                  </a:schemeClr>
                </a:solidFill>
                <a:latin typeface="Arial Narrow"/>
                <a:cs typeface="Arial Narrow"/>
              </a:rPr>
              <a:t>                                           Years</a:t>
            </a:r>
            <a:endParaRPr lang="en-US" sz="1400" i="1" dirty="0">
              <a:solidFill>
                <a:schemeClr val="accent2">
                  <a:lumMod val="40000"/>
                  <a:lumOff val="60000"/>
                </a:schemeClr>
              </a:solidFill>
              <a:latin typeface="Arial Narrow"/>
              <a:cs typeface="Arial Narrow"/>
            </a:endParaRPr>
          </a:p>
          <a:p>
            <a:endParaRPr lang="en-US" sz="1400" b="1" dirty="0">
              <a:solidFill>
                <a:schemeClr val="accent1"/>
              </a:solidFill>
            </a:endParaRPr>
          </a:p>
        </p:txBody>
      </p:sp>
      <p:sp>
        <p:nvSpPr>
          <p:cNvPr id="18" name="Rectangle 17"/>
          <p:cNvSpPr/>
          <p:nvPr/>
        </p:nvSpPr>
        <p:spPr>
          <a:xfrm>
            <a:off x="712788" y="4664518"/>
            <a:ext cx="1573212" cy="461665"/>
          </a:xfrm>
          <a:prstGeom prst="rect">
            <a:avLst/>
          </a:prstGeom>
        </p:spPr>
        <p:txBody>
          <a:bodyPr wrap="square">
            <a:spAutoFit/>
          </a:bodyPr>
          <a:lstStyle/>
          <a:p>
            <a:r>
              <a:rPr lang="en-US" sz="2400" b="1" dirty="0" smtClean="0">
                <a:solidFill>
                  <a:srgbClr val="008000"/>
                </a:solidFill>
              </a:rPr>
              <a:t>      </a:t>
            </a:r>
            <a:endParaRPr lang="en-US" sz="2400" b="1" dirty="0">
              <a:solidFill>
                <a:srgbClr val="008000"/>
              </a:solidFill>
            </a:endParaRPr>
          </a:p>
        </p:txBody>
      </p:sp>
      <p:sp>
        <p:nvSpPr>
          <p:cNvPr id="19" name="Rectangle 18"/>
          <p:cNvSpPr/>
          <p:nvPr/>
        </p:nvSpPr>
        <p:spPr>
          <a:xfrm>
            <a:off x="5998083" y="4614464"/>
            <a:ext cx="1247801" cy="113877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r"/>
            <a:r>
              <a:rPr lang="en-US" sz="2800" dirty="0">
                <a:ln w="18415" cmpd="sng">
                  <a:solidFill>
                    <a:srgbClr val="FFFFFF"/>
                  </a:solidFill>
                  <a:prstDash val="solid"/>
                </a:ln>
                <a:solidFill>
                  <a:srgbClr val="FFFF00"/>
                </a:solidFill>
                <a:effectLst>
                  <a:outerShdw blurRad="63500" dir="3600000" algn="tl" rotWithShape="0">
                    <a:srgbClr val="000000">
                      <a:alpha val="70000"/>
                    </a:srgbClr>
                  </a:outerShdw>
                </a:effectLst>
              </a:rPr>
              <a:t>Day </a:t>
            </a:r>
            <a:r>
              <a:rPr lang="en-US" sz="2800" dirty="0" smtClean="0">
                <a:ln w="18415" cmpd="sng">
                  <a:solidFill>
                    <a:srgbClr val="FFFFFF"/>
                  </a:solidFill>
                  <a:prstDash val="solid"/>
                </a:ln>
                <a:solidFill>
                  <a:srgbClr val="FFFF00"/>
                </a:solidFill>
                <a:effectLst>
                  <a:outerShdw blurRad="63500" dir="3600000" algn="tl" rotWithShape="0">
                    <a:srgbClr val="000000">
                      <a:alpha val="70000"/>
                    </a:srgbClr>
                  </a:outerShdw>
                </a:effectLst>
              </a:rPr>
              <a:t>6</a:t>
            </a:r>
          </a:p>
          <a:p>
            <a:pPr algn="r"/>
            <a:r>
              <a:rPr lang="en-US" sz="2000" dirty="0" smtClean="0">
                <a:ln w="18415" cmpd="sng">
                  <a:solidFill>
                    <a:srgbClr val="FFFFFF"/>
                  </a:solidFill>
                  <a:prstDash val="solid"/>
                </a:ln>
                <a:solidFill>
                  <a:srgbClr val="FFFF00"/>
                </a:solidFill>
                <a:effectLst>
                  <a:outerShdw blurRad="63500" dir="3600000" algn="tl" rotWithShape="0">
                    <a:srgbClr val="000000">
                      <a:alpha val="70000"/>
                    </a:srgbClr>
                  </a:outerShdw>
                </a:effectLst>
              </a:rPr>
              <a:t>Animals </a:t>
            </a:r>
          </a:p>
          <a:p>
            <a:pPr algn="r"/>
            <a:r>
              <a:rPr lang="en-US" sz="2000" dirty="0" smtClean="0">
                <a:ln w="18415" cmpd="sng">
                  <a:solidFill>
                    <a:srgbClr val="FFFFFF"/>
                  </a:solidFill>
                  <a:prstDash val="solid"/>
                </a:ln>
                <a:solidFill>
                  <a:srgbClr val="FFFF00"/>
                </a:solidFill>
                <a:effectLst>
                  <a:outerShdw blurRad="63500" dir="3600000" algn="tl" rotWithShape="0">
                    <a:srgbClr val="000000">
                      <a:alpha val="70000"/>
                    </a:srgbClr>
                  </a:outerShdw>
                </a:effectLst>
              </a:rPr>
              <a:t>&amp; Man</a:t>
            </a:r>
            <a:endParaRPr lang="en-US" sz="2000" dirty="0">
              <a:ln w="18415" cmpd="sng">
                <a:solidFill>
                  <a:srgbClr val="FFFFFF"/>
                </a:solidFill>
                <a:prstDash val="solid"/>
              </a:ln>
              <a:solidFill>
                <a:srgbClr val="FFFF00"/>
              </a:solidFill>
              <a:effectLst>
                <a:outerShdw blurRad="63500" dir="3600000" algn="tl" rotWithShape="0">
                  <a:srgbClr val="000000">
                    <a:alpha val="70000"/>
                  </a:srgbClr>
                </a:outerShdw>
              </a:effectLst>
            </a:endParaRPr>
          </a:p>
        </p:txBody>
      </p:sp>
      <p:sp>
        <p:nvSpPr>
          <p:cNvPr id="20" name="Rectangle 19"/>
          <p:cNvSpPr/>
          <p:nvPr/>
        </p:nvSpPr>
        <p:spPr>
          <a:xfrm>
            <a:off x="2286000" y="2643401"/>
            <a:ext cx="4572000" cy="357790"/>
          </a:xfrm>
          <a:prstGeom prst="rect">
            <a:avLst/>
          </a:prstGeom>
        </p:spPr>
        <p:txBody>
          <a:bodyPr>
            <a:spAutoFit/>
          </a:bodyPr>
          <a:lstStyle/>
          <a:p>
            <a:pPr algn="ctr">
              <a:lnSpc>
                <a:spcPct val="95000"/>
              </a:lnSpc>
            </a:pPr>
            <a:endParaRPr lang="en-US" b="1" dirty="0"/>
          </a:p>
        </p:txBody>
      </p:sp>
      <p:sp>
        <p:nvSpPr>
          <p:cNvPr id="21" name="Rectangle 20"/>
          <p:cNvSpPr/>
          <p:nvPr/>
        </p:nvSpPr>
        <p:spPr>
          <a:xfrm>
            <a:off x="3225194" y="4827642"/>
            <a:ext cx="1450017" cy="269304"/>
          </a:xfrm>
          <a:prstGeom prst="rect">
            <a:avLst/>
          </a:prstGeom>
        </p:spPr>
        <p:txBody>
          <a:bodyPr wrap="square">
            <a:spAutoFit/>
          </a:bodyPr>
          <a:lstStyle/>
          <a:p>
            <a:pPr algn="ctr">
              <a:lnSpc>
                <a:spcPct val="95000"/>
              </a:lnSpc>
            </a:pPr>
            <a:endParaRPr lang="en-US" sz="1200" b="1" dirty="0">
              <a:latin typeface="Arial Narrow"/>
              <a:cs typeface="Arial Narrow"/>
            </a:endParaRPr>
          </a:p>
        </p:txBody>
      </p:sp>
      <p:sp>
        <p:nvSpPr>
          <p:cNvPr id="22" name="Rectangle 21"/>
          <p:cNvSpPr/>
          <p:nvPr/>
        </p:nvSpPr>
        <p:spPr>
          <a:xfrm>
            <a:off x="2554467" y="5715939"/>
            <a:ext cx="1227289" cy="1030282"/>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ctr">
              <a:lnSpc>
                <a:spcPct val="95000"/>
              </a:lnSpc>
            </a:pPr>
            <a:r>
              <a:rPr lang="en-US" sz="2800" b="1" dirty="0">
                <a:solidFill>
                  <a:srgbClr val="008000"/>
                </a:solidFill>
                <a:latin typeface="Arial Narrow"/>
                <a:cs typeface="Arial Narrow"/>
              </a:rPr>
              <a:t>Day 5 </a:t>
            </a:r>
            <a:r>
              <a:rPr lang="en-US" b="1" i="1" dirty="0" smtClean="0">
                <a:solidFill>
                  <a:srgbClr val="008000"/>
                </a:solidFill>
                <a:latin typeface="Arial Narrow"/>
                <a:cs typeface="Arial Narrow"/>
              </a:rPr>
              <a:t>Fish &amp; </a:t>
            </a:r>
          </a:p>
          <a:p>
            <a:pPr algn="ctr">
              <a:lnSpc>
                <a:spcPct val="95000"/>
              </a:lnSpc>
            </a:pPr>
            <a:r>
              <a:rPr lang="en-US" b="1" i="1" dirty="0" smtClean="0">
                <a:solidFill>
                  <a:srgbClr val="008000"/>
                </a:solidFill>
                <a:latin typeface="Arial Narrow"/>
                <a:cs typeface="Arial Narrow"/>
              </a:rPr>
              <a:t>Birds</a:t>
            </a:r>
            <a:endParaRPr lang="en-US" b="1" i="1" dirty="0">
              <a:solidFill>
                <a:srgbClr val="008000"/>
              </a:solidFill>
              <a:latin typeface="Arial Narrow"/>
              <a:cs typeface="Arial Narrow"/>
            </a:endParaRPr>
          </a:p>
        </p:txBody>
      </p:sp>
      <p:sp>
        <p:nvSpPr>
          <p:cNvPr id="24" name="TextBox 23"/>
          <p:cNvSpPr txBox="1"/>
          <p:nvPr/>
        </p:nvSpPr>
        <p:spPr>
          <a:xfrm>
            <a:off x="8105801" y="4615884"/>
            <a:ext cx="1038199" cy="2092881"/>
          </a:xfrm>
          <a:prstGeom prst="rect">
            <a:avLst/>
          </a:prstGeom>
          <a:solidFill>
            <a:srgbClr val="8FD9FB"/>
          </a:solidFill>
        </p:spPr>
        <p:txBody>
          <a:bodyPr wrap="square" rtlCol="0">
            <a:spAutoFit/>
          </a:bodyPr>
          <a:lstStyle/>
          <a:p>
            <a:pPr algn="ctr">
              <a:spcBef>
                <a:spcPct val="50000"/>
              </a:spcBef>
            </a:pPr>
            <a:r>
              <a:rPr lang="en-US" sz="2000" b="1" cap="all" dirty="0" smtClean="0">
                <a:ln w="9000" cmpd="sng">
                  <a:solidFill>
                    <a:schemeClr val="accent4">
                      <a:shade val="50000"/>
                      <a:satMod val="120000"/>
                    </a:schemeClr>
                  </a:solidFill>
                  <a:prstDash val="solid"/>
                </a:ln>
                <a:effectLst>
                  <a:reflection blurRad="12700" stA="28000" endPos="45000" dist="1000" dir="5400000" sy="-100000" algn="bl" rotWithShape="0"/>
                </a:effectLst>
              </a:rPr>
              <a:t>DAY 7 </a:t>
            </a:r>
          </a:p>
          <a:p>
            <a:pPr algn="ctr">
              <a:spcBef>
                <a:spcPct val="50000"/>
              </a:spcBef>
            </a:pPr>
            <a:r>
              <a:rPr lang="en-US" sz="1400" b="1" i="1" dirty="0" smtClean="0"/>
              <a:t>…and he rested on the seventh day…”</a:t>
            </a:r>
          </a:p>
          <a:p>
            <a:pPr algn="ctr">
              <a:spcBef>
                <a:spcPct val="75000"/>
              </a:spcBef>
            </a:pPr>
            <a:r>
              <a:rPr lang="en-US" sz="1200" b="1" dirty="0" smtClean="0"/>
              <a:t>Genesis 2:2</a:t>
            </a:r>
            <a:endParaRPr lang="en-US" sz="1200" b="1" dirty="0"/>
          </a:p>
        </p:txBody>
      </p:sp>
      <p:sp>
        <p:nvSpPr>
          <p:cNvPr id="4" name="Rectangle 3"/>
          <p:cNvSpPr/>
          <p:nvPr/>
        </p:nvSpPr>
        <p:spPr>
          <a:xfrm>
            <a:off x="10916" y="2316339"/>
            <a:ext cx="2749217" cy="1938992"/>
          </a:xfrm>
          <a:prstGeom prst="rect">
            <a:avLst/>
          </a:prstGeom>
          <a:solidFill>
            <a:schemeClr val="accent2">
              <a:alpha val="31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400" b="1" dirty="0"/>
              <a:t>Day 2</a:t>
            </a:r>
          </a:p>
          <a:p>
            <a:r>
              <a:rPr lang="en-US" sz="1600" b="1" i="1" dirty="0" smtClean="0">
                <a:latin typeface="Arial Narrow"/>
                <a:cs typeface="Arial Narrow"/>
              </a:rPr>
              <a:t>God divided the waters and in between it he called it the sky or (Firmament) </a:t>
            </a:r>
          </a:p>
          <a:p>
            <a:pPr algn="ctr"/>
            <a:endParaRPr lang="en-US" sz="1600" b="1" i="1" dirty="0">
              <a:solidFill>
                <a:schemeClr val="tx1"/>
              </a:solidFill>
              <a:latin typeface="Arial Narrow"/>
              <a:cs typeface="Arial Narrow"/>
            </a:endParaRPr>
          </a:p>
          <a:p>
            <a:pPr algn="ctr"/>
            <a:r>
              <a:rPr lang="en-US" sz="1600" b="1" dirty="0" smtClean="0">
                <a:ln w="10541" cmpd="sng">
                  <a:solidFill>
                    <a:schemeClr val="accent1">
                      <a:shade val="88000"/>
                      <a:satMod val="110000"/>
                    </a:schemeClr>
                  </a:solidFill>
                  <a:prstDash val="solid"/>
                </a:ln>
                <a:solidFill>
                  <a:schemeClr val="tx1"/>
                </a:solidFill>
                <a:cs typeface="Arial Narrow"/>
              </a:rPr>
              <a:t>“Let there be firmament in the midst of the waters”</a:t>
            </a:r>
            <a:endParaRPr lang="en-US" sz="1600" b="1" dirty="0">
              <a:ln w="10541" cmpd="sng">
                <a:solidFill>
                  <a:schemeClr val="accent1">
                    <a:shade val="88000"/>
                    <a:satMod val="110000"/>
                  </a:schemeClr>
                </a:solidFill>
                <a:prstDash val="solid"/>
              </a:ln>
              <a:solidFill>
                <a:schemeClr val="tx1"/>
              </a:solidFill>
              <a:cs typeface="Arial Narrow"/>
            </a:endParaRPr>
          </a:p>
        </p:txBody>
      </p:sp>
      <p:sp>
        <p:nvSpPr>
          <p:cNvPr id="23" name="TextBox 22"/>
          <p:cNvSpPr txBox="1"/>
          <p:nvPr/>
        </p:nvSpPr>
        <p:spPr>
          <a:xfrm>
            <a:off x="10916" y="-1"/>
            <a:ext cx="2129699" cy="646331"/>
          </a:xfrm>
          <a:prstGeom prst="rect">
            <a:avLst/>
          </a:prstGeom>
          <a:noFill/>
        </p:spPr>
        <p:txBody>
          <a:bodyPr wrap="square" rtlCol="0">
            <a:spAutoFit/>
          </a:bodyPr>
          <a:lstStyle/>
          <a:p>
            <a:r>
              <a:rPr lang="en-US" i="1" dirty="0" smtClean="0">
                <a:solidFill>
                  <a:schemeClr val="bg1">
                    <a:lumMod val="95000"/>
                  </a:schemeClr>
                </a:solidFill>
                <a:latin typeface="Times New Roman"/>
                <a:cs typeface="Times New Roman"/>
              </a:rPr>
              <a:t>GENESIS CHAPTER 1</a:t>
            </a:r>
            <a:endParaRPr lang="en-US" i="1" dirty="0">
              <a:solidFill>
                <a:schemeClr val="bg1">
                  <a:lumMod val="95000"/>
                </a:schemeClr>
              </a:solidFill>
              <a:latin typeface="Times New Roman"/>
              <a:cs typeface="Times New Roman"/>
            </a:endParaRPr>
          </a:p>
        </p:txBody>
      </p:sp>
    </p:spTree>
    <p:extLst>
      <p:ext uri="{BB962C8B-B14F-4D97-AF65-F5344CB8AC3E}">
        <p14:creationId xmlns:p14="http://schemas.microsoft.com/office/powerpoint/2010/main" val="816181089"/>
      </p:ext>
    </p:extLst>
  </p:cSld>
  <p:clrMapOvr>
    <a:masterClrMapping/>
  </p:clrMapOvr>
  <mc:AlternateContent xmlns:mc="http://schemas.openxmlformats.org/markup-compatibility/2006" xmlns:p14="http://schemas.microsoft.com/office/powerpoint/2010/main">
    <mc:Choice Requires="p14">
      <p:transition spd="slow" p14:dur="4400">
        <p14:honeycomb/>
        <p:sndAc>
          <p:stSnd>
            <p:snd r:embed="rId2" name="Camera"/>
          </p:stSnd>
        </p:sndAc>
      </p:transition>
    </mc:Choice>
    <mc:Fallback xmlns="">
      <p:transition xmlns:p14="http://schemas.microsoft.com/office/powerpoint/2010/main" spd="slow">
        <p:fade/>
        <p:sndAc>
          <p:stSnd>
            <p:snd r:embed="rId12" name="Camera"/>
          </p:stSnd>
        </p:sndAc>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linds(horizontal)">
                                      <p:cBhvr>
                                        <p:cTn id="7" dur="500"/>
                                        <p:tgtEl>
                                          <p:spTgt spid="15">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blinds(horizontal)">
                                      <p:cBhvr>
                                        <p:cTn id="10" dur="500"/>
                                        <p:tgtEl>
                                          <p:spTgt spid="15">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animEffect transition="in" filter="blinds(horizontal)">
                                      <p:cBhvr>
                                        <p:cTn id="13" dur="500"/>
                                        <p:tgtEl>
                                          <p:spTgt spid="1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p:cTn id="18"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4">
                                            <p:txEl>
                                              <p:pRg st="0" end="0"/>
                                            </p:txEl>
                                          </p:spTgt>
                                        </p:tgtEl>
                                        <p:attrNameLst>
                                          <p:attrName>ppt_h</p:attrName>
                                        </p:attrNameLst>
                                      </p:cBhvr>
                                      <p:tavLst>
                                        <p:tav tm="0">
                                          <p:val>
                                            <p:fltVal val="0"/>
                                          </p:val>
                                        </p:tav>
                                        <p:tav tm="100000">
                                          <p:val>
                                            <p:strVal val="#ppt_h"/>
                                          </p:val>
                                        </p:tav>
                                      </p:tavLst>
                                    </p:anim>
                                  </p:childTnLst>
                                </p:cTn>
                              </p:par>
                              <p:par>
                                <p:cTn id="20" presetID="23" presetClass="entr" presetSubtype="16"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p:cTn id="22"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4">
                                            <p:txEl>
                                              <p:pRg st="1" end="1"/>
                                            </p:txEl>
                                          </p:spTgt>
                                        </p:tgtEl>
                                        <p:attrNameLst>
                                          <p:attrName>ppt_h</p:attrName>
                                        </p:attrNameLst>
                                      </p:cBhvr>
                                      <p:tavLst>
                                        <p:tav tm="0">
                                          <p:val>
                                            <p:fltVal val="0"/>
                                          </p:val>
                                        </p:tav>
                                        <p:tav tm="100000">
                                          <p:val>
                                            <p:strVal val="#ppt_h"/>
                                          </p:val>
                                        </p:tav>
                                      </p:tavLst>
                                    </p:anim>
                                  </p:childTnLst>
                                </p:cTn>
                              </p:par>
                              <p:par>
                                <p:cTn id="24" presetID="23" presetClass="entr" presetSubtype="16" fill="hold" nodeType="with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p:cTn id="26"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4">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6">
                                            <p:txEl>
                                              <p:pRg st="0" end="0"/>
                                            </p:txEl>
                                          </p:spTgt>
                                        </p:tgtEl>
                                        <p:attrNameLst>
                                          <p:attrName>style.visibility</p:attrName>
                                        </p:attrNameLst>
                                      </p:cBhvr>
                                      <p:to>
                                        <p:strVal val="visible"/>
                                      </p:to>
                                    </p:set>
                                    <p:animEffect transition="in" filter="fade">
                                      <p:cBhvr>
                                        <p:cTn id="32" dur="1000"/>
                                        <p:tgtEl>
                                          <p:spTgt spid="16">
                                            <p:txEl>
                                              <p:pRg st="0" end="0"/>
                                            </p:txEl>
                                          </p:spTgt>
                                        </p:tgtEl>
                                      </p:cBhvr>
                                    </p:animEffect>
                                    <p:anim calcmode="lin" valueType="num">
                                      <p:cBhvr>
                                        <p:cTn id="33"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16">
                                            <p:txEl>
                                              <p:pRg st="0" end="0"/>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6">
                                            <p:txEl>
                                              <p:pRg st="1" end="1"/>
                                            </p:txEl>
                                          </p:spTgt>
                                        </p:tgtEl>
                                        <p:attrNameLst>
                                          <p:attrName>style.visibility</p:attrName>
                                        </p:attrNameLst>
                                      </p:cBhvr>
                                      <p:to>
                                        <p:strVal val="visible"/>
                                      </p:to>
                                    </p:set>
                                    <p:animEffect transition="in" filter="fade">
                                      <p:cBhvr>
                                        <p:cTn id="37" dur="1000"/>
                                        <p:tgtEl>
                                          <p:spTgt spid="16">
                                            <p:txEl>
                                              <p:pRg st="1" end="1"/>
                                            </p:txEl>
                                          </p:spTgt>
                                        </p:tgtEl>
                                      </p:cBhvr>
                                    </p:animEffect>
                                    <p:anim calcmode="lin" valueType="num">
                                      <p:cBhvr>
                                        <p:cTn id="38"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39" dur="1000" fill="hold"/>
                                        <p:tgtEl>
                                          <p:spTgt spid="16">
                                            <p:txEl>
                                              <p:pRg st="1" end="1"/>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6">
                                            <p:txEl>
                                              <p:pRg st="2" end="2"/>
                                            </p:txEl>
                                          </p:spTgt>
                                        </p:tgtEl>
                                        <p:attrNameLst>
                                          <p:attrName>style.visibility</p:attrName>
                                        </p:attrNameLst>
                                      </p:cBhvr>
                                      <p:to>
                                        <p:strVal val="visible"/>
                                      </p:to>
                                    </p:set>
                                    <p:animEffect transition="in" filter="fade">
                                      <p:cBhvr>
                                        <p:cTn id="42" dur="1000"/>
                                        <p:tgtEl>
                                          <p:spTgt spid="16">
                                            <p:txEl>
                                              <p:pRg st="2" end="2"/>
                                            </p:txEl>
                                          </p:spTgt>
                                        </p:tgtEl>
                                      </p:cBhvr>
                                    </p:animEffect>
                                    <p:anim calcmode="lin" valueType="num">
                                      <p:cBhvr>
                                        <p:cTn id="43"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17">
                                            <p:txEl>
                                              <p:pRg st="0" end="0"/>
                                            </p:txEl>
                                          </p:spTgt>
                                        </p:tgtEl>
                                        <p:attrNameLst>
                                          <p:attrName>style.visibility</p:attrName>
                                        </p:attrNameLst>
                                      </p:cBhvr>
                                      <p:to>
                                        <p:strVal val="visible"/>
                                      </p:to>
                                    </p:set>
                                    <p:anim calcmode="lin" valueType="num">
                                      <p:cBhvr>
                                        <p:cTn id="49" dur="10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50" dur="1000" fill="hold"/>
                                        <p:tgtEl>
                                          <p:spTgt spid="17">
                                            <p:txEl>
                                              <p:pRg st="0" end="0"/>
                                            </p:txEl>
                                          </p:spTgt>
                                        </p:tgtEl>
                                        <p:attrNameLst>
                                          <p:attrName>ppt_h</p:attrName>
                                        </p:attrNameLst>
                                      </p:cBhvr>
                                      <p:tavLst>
                                        <p:tav tm="0">
                                          <p:val>
                                            <p:fltVal val="0"/>
                                          </p:val>
                                        </p:tav>
                                        <p:tav tm="100000">
                                          <p:val>
                                            <p:strVal val="#ppt_h"/>
                                          </p:val>
                                        </p:tav>
                                      </p:tavLst>
                                    </p:anim>
                                    <p:anim calcmode="lin" valueType="num">
                                      <p:cBhvr>
                                        <p:cTn id="51" dur="1000" fill="hold"/>
                                        <p:tgtEl>
                                          <p:spTgt spid="17">
                                            <p:txEl>
                                              <p:pRg st="0" end="0"/>
                                            </p:txEl>
                                          </p:spTgt>
                                        </p:tgtEl>
                                        <p:attrNameLst>
                                          <p:attrName>style.rotation</p:attrName>
                                        </p:attrNameLst>
                                      </p:cBhvr>
                                      <p:tavLst>
                                        <p:tav tm="0">
                                          <p:val>
                                            <p:fltVal val="90"/>
                                          </p:val>
                                        </p:tav>
                                        <p:tav tm="100000">
                                          <p:val>
                                            <p:fltVal val="0"/>
                                          </p:val>
                                        </p:tav>
                                      </p:tavLst>
                                    </p:anim>
                                    <p:animEffect transition="in" filter="fade">
                                      <p:cBhvr>
                                        <p:cTn id="52" dur="1000"/>
                                        <p:tgtEl>
                                          <p:spTgt spid="17">
                                            <p:txEl>
                                              <p:pRg st="0" end="0"/>
                                            </p:txEl>
                                          </p:spTgt>
                                        </p:tgtEl>
                                      </p:cBhvr>
                                    </p:animEffect>
                                  </p:childTnLst>
                                </p:cTn>
                              </p:par>
                              <p:par>
                                <p:cTn id="53" presetID="31" presetClass="entr" presetSubtype="0" fill="hold" nodeType="withEffect">
                                  <p:stCondLst>
                                    <p:cond delay="0"/>
                                  </p:stCondLst>
                                  <p:childTnLst>
                                    <p:set>
                                      <p:cBhvr>
                                        <p:cTn id="54" dur="1" fill="hold">
                                          <p:stCondLst>
                                            <p:cond delay="0"/>
                                          </p:stCondLst>
                                        </p:cTn>
                                        <p:tgtEl>
                                          <p:spTgt spid="17">
                                            <p:txEl>
                                              <p:pRg st="1" end="1"/>
                                            </p:txEl>
                                          </p:spTgt>
                                        </p:tgtEl>
                                        <p:attrNameLst>
                                          <p:attrName>style.visibility</p:attrName>
                                        </p:attrNameLst>
                                      </p:cBhvr>
                                      <p:to>
                                        <p:strVal val="visible"/>
                                      </p:to>
                                    </p:set>
                                    <p:anim calcmode="lin" valueType="num">
                                      <p:cBhvr>
                                        <p:cTn id="55" dur="1000" fill="hold"/>
                                        <p:tgtEl>
                                          <p:spTgt spid="17">
                                            <p:txEl>
                                              <p:pRg st="1" end="1"/>
                                            </p:txEl>
                                          </p:spTgt>
                                        </p:tgtEl>
                                        <p:attrNameLst>
                                          <p:attrName>ppt_w</p:attrName>
                                        </p:attrNameLst>
                                      </p:cBhvr>
                                      <p:tavLst>
                                        <p:tav tm="0">
                                          <p:val>
                                            <p:fltVal val="0"/>
                                          </p:val>
                                        </p:tav>
                                        <p:tav tm="100000">
                                          <p:val>
                                            <p:strVal val="#ppt_w"/>
                                          </p:val>
                                        </p:tav>
                                      </p:tavLst>
                                    </p:anim>
                                    <p:anim calcmode="lin" valueType="num">
                                      <p:cBhvr>
                                        <p:cTn id="56" dur="1000" fill="hold"/>
                                        <p:tgtEl>
                                          <p:spTgt spid="17">
                                            <p:txEl>
                                              <p:pRg st="1" end="1"/>
                                            </p:txEl>
                                          </p:spTgt>
                                        </p:tgtEl>
                                        <p:attrNameLst>
                                          <p:attrName>ppt_h</p:attrName>
                                        </p:attrNameLst>
                                      </p:cBhvr>
                                      <p:tavLst>
                                        <p:tav tm="0">
                                          <p:val>
                                            <p:fltVal val="0"/>
                                          </p:val>
                                        </p:tav>
                                        <p:tav tm="100000">
                                          <p:val>
                                            <p:strVal val="#ppt_h"/>
                                          </p:val>
                                        </p:tav>
                                      </p:tavLst>
                                    </p:anim>
                                    <p:anim calcmode="lin" valueType="num">
                                      <p:cBhvr>
                                        <p:cTn id="57" dur="1000" fill="hold"/>
                                        <p:tgtEl>
                                          <p:spTgt spid="17">
                                            <p:txEl>
                                              <p:pRg st="1" end="1"/>
                                            </p:txEl>
                                          </p:spTgt>
                                        </p:tgtEl>
                                        <p:attrNameLst>
                                          <p:attrName>style.rotation</p:attrName>
                                        </p:attrNameLst>
                                      </p:cBhvr>
                                      <p:tavLst>
                                        <p:tav tm="0">
                                          <p:val>
                                            <p:fltVal val="90"/>
                                          </p:val>
                                        </p:tav>
                                        <p:tav tm="100000">
                                          <p:val>
                                            <p:fltVal val="0"/>
                                          </p:val>
                                        </p:tav>
                                      </p:tavLst>
                                    </p:anim>
                                    <p:animEffect transition="in" filter="fade">
                                      <p:cBhvr>
                                        <p:cTn id="58" dur="1000"/>
                                        <p:tgtEl>
                                          <p:spTgt spid="17">
                                            <p:txEl>
                                              <p:pRg st="1" end="1"/>
                                            </p:txEl>
                                          </p:spTgt>
                                        </p:tgtEl>
                                      </p:cBhvr>
                                    </p:animEffect>
                                  </p:childTnLst>
                                </p:cTn>
                              </p:par>
                              <p:par>
                                <p:cTn id="59" presetID="31" presetClass="entr" presetSubtype="0" fill="hold" nodeType="withEffect">
                                  <p:stCondLst>
                                    <p:cond delay="0"/>
                                  </p:stCondLst>
                                  <p:childTnLst>
                                    <p:set>
                                      <p:cBhvr>
                                        <p:cTn id="60" dur="1" fill="hold">
                                          <p:stCondLst>
                                            <p:cond delay="0"/>
                                          </p:stCondLst>
                                        </p:cTn>
                                        <p:tgtEl>
                                          <p:spTgt spid="17">
                                            <p:txEl>
                                              <p:pRg st="5" end="5"/>
                                            </p:txEl>
                                          </p:spTgt>
                                        </p:tgtEl>
                                        <p:attrNameLst>
                                          <p:attrName>style.visibility</p:attrName>
                                        </p:attrNameLst>
                                      </p:cBhvr>
                                      <p:to>
                                        <p:strVal val="visible"/>
                                      </p:to>
                                    </p:set>
                                    <p:anim calcmode="lin" valueType="num">
                                      <p:cBhvr>
                                        <p:cTn id="61" dur="1000" fill="hold"/>
                                        <p:tgtEl>
                                          <p:spTgt spid="17">
                                            <p:txEl>
                                              <p:pRg st="5" end="5"/>
                                            </p:txEl>
                                          </p:spTgt>
                                        </p:tgtEl>
                                        <p:attrNameLst>
                                          <p:attrName>ppt_w</p:attrName>
                                        </p:attrNameLst>
                                      </p:cBhvr>
                                      <p:tavLst>
                                        <p:tav tm="0">
                                          <p:val>
                                            <p:fltVal val="0"/>
                                          </p:val>
                                        </p:tav>
                                        <p:tav tm="100000">
                                          <p:val>
                                            <p:strVal val="#ppt_w"/>
                                          </p:val>
                                        </p:tav>
                                      </p:tavLst>
                                    </p:anim>
                                    <p:anim calcmode="lin" valueType="num">
                                      <p:cBhvr>
                                        <p:cTn id="62" dur="1000" fill="hold"/>
                                        <p:tgtEl>
                                          <p:spTgt spid="17">
                                            <p:txEl>
                                              <p:pRg st="5" end="5"/>
                                            </p:txEl>
                                          </p:spTgt>
                                        </p:tgtEl>
                                        <p:attrNameLst>
                                          <p:attrName>ppt_h</p:attrName>
                                        </p:attrNameLst>
                                      </p:cBhvr>
                                      <p:tavLst>
                                        <p:tav tm="0">
                                          <p:val>
                                            <p:fltVal val="0"/>
                                          </p:val>
                                        </p:tav>
                                        <p:tav tm="100000">
                                          <p:val>
                                            <p:strVal val="#ppt_h"/>
                                          </p:val>
                                        </p:tav>
                                      </p:tavLst>
                                    </p:anim>
                                    <p:anim calcmode="lin" valueType="num">
                                      <p:cBhvr>
                                        <p:cTn id="63" dur="1000" fill="hold"/>
                                        <p:tgtEl>
                                          <p:spTgt spid="17">
                                            <p:txEl>
                                              <p:pRg st="5" end="5"/>
                                            </p:txEl>
                                          </p:spTgt>
                                        </p:tgtEl>
                                        <p:attrNameLst>
                                          <p:attrName>style.rotation</p:attrName>
                                        </p:attrNameLst>
                                      </p:cBhvr>
                                      <p:tavLst>
                                        <p:tav tm="0">
                                          <p:val>
                                            <p:fltVal val="90"/>
                                          </p:val>
                                        </p:tav>
                                        <p:tav tm="100000">
                                          <p:val>
                                            <p:fltVal val="0"/>
                                          </p:val>
                                        </p:tav>
                                      </p:tavLst>
                                    </p:anim>
                                    <p:animEffect transition="in" filter="fade">
                                      <p:cBhvr>
                                        <p:cTn id="64" dur="1000"/>
                                        <p:tgtEl>
                                          <p:spTgt spid="17">
                                            <p:txEl>
                                              <p:pRg st="5" end="5"/>
                                            </p:txEl>
                                          </p:spTgt>
                                        </p:tgtEl>
                                      </p:cBhvr>
                                    </p:animEffect>
                                  </p:childTnLst>
                                </p:cTn>
                              </p:par>
                              <p:par>
                                <p:cTn id="65" presetID="31" presetClass="entr" presetSubtype="0" fill="hold" nodeType="withEffect">
                                  <p:stCondLst>
                                    <p:cond delay="0"/>
                                  </p:stCondLst>
                                  <p:childTnLst>
                                    <p:set>
                                      <p:cBhvr>
                                        <p:cTn id="66" dur="1" fill="hold">
                                          <p:stCondLst>
                                            <p:cond delay="0"/>
                                          </p:stCondLst>
                                        </p:cTn>
                                        <p:tgtEl>
                                          <p:spTgt spid="17">
                                            <p:txEl>
                                              <p:pRg st="6" end="6"/>
                                            </p:txEl>
                                          </p:spTgt>
                                        </p:tgtEl>
                                        <p:attrNameLst>
                                          <p:attrName>style.visibility</p:attrName>
                                        </p:attrNameLst>
                                      </p:cBhvr>
                                      <p:to>
                                        <p:strVal val="visible"/>
                                      </p:to>
                                    </p:set>
                                    <p:anim calcmode="lin" valueType="num">
                                      <p:cBhvr>
                                        <p:cTn id="67" dur="1000" fill="hold"/>
                                        <p:tgtEl>
                                          <p:spTgt spid="17">
                                            <p:txEl>
                                              <p:pRg st="6" end="6"/>
                                            </p:txEl>
                                          </p:spTgt>
                                        </p:tgtEl>
                                        <p:attrNameLst>
                                          <p:attrName>ppt_w</p:attrName>
                                        </p:attrNameLst>
                                      </p:cBhvr>
                                      <p:tavLst>
                                        <p:tav tm="0">
                                          <p:val>
                                            <p:fltVal val="0"/>
                                          </p:val>
                                        </p:tav>
                                        <p:tav tm="100000">
                                          <p:val>
                                            <p:strVal val="#ppt_w"/>
                                          </p:val>
                                        </p:tav>
                                      </p:tavLst>
                                    </p:anim>
                                    <p:anim calcmode="lin" valueType="num">
                                      <p:cBhvr>
                                        <p:cTn id="68" dur="1000" fill="hold"/>
                                        <p:tgtEl>
                                          <p:spTgt spid="17">
                                            <p:txEl>
                                              <p:pRg st="6" end="6"/>
                                            </p:txEl>
                                          </p:spTgt>
                                        </p:tgtEl>
                                        <p:attrNameLst>
                                          <p:attrName>ppt_h</p:attrName>
                                        </p:attrNameLst>
                                      </p:cBhvr>
                                      <p:tavLst>
                                        <p:tav tm="0">
                                          <p:val>
                                            <p:fltVal val="0"/>
                                          </p:val>
                                        </p:tav>
                                        <p:tav tm="100000">
                                          <p:val>
                                            <p:strVal val="#ppt_h"/>
                                          </p:val>
                                        </p:tav>
                                      </p:tavLst>
                                    </p:anim>
                                    <p:anim calcmode="lin" valueType="num">
                                      <p:cBhvr>
                                        <p:cTn id="69" dur="1000" fill="hold"/>
                                        <p:tgtEl>
                                          <p:spTgt spid="17">
                                            <p:txEl>
                                              <p:pRg st="6" end="6"/>
                                            </p:txEl>
                                          </p:spTgt>
                                        </p:tgtEl>
                                        <p:attrNameLst>
                                          <p:attrName>style.rotation</p:attrName>
                                        </p:attrNameLst>
                                      </p:cBhvr>
                                      <p:tavLst>
                                        <p:tav tm="0">
                                          <p:val>
                                            <p:fltVal val="90"/>
                                          </p:val>
                                        </p:tav>
                                        <p:tav tm="100000">
                                          <p:val>
                                            <p:fltVal val="0"/>
                                          </p:val>
                                        </p:tav>
                                      </p:tavLst>
                                    </p:anim>
                                    <p:animEffect transition="in" filter="fade">
                                      <p:cBhvr>
                                        <p:cTn id="70" dur="1000"/>
                                        <p:tgtEl>
                                          <p:spTgt spid="17">
                                            <p:txEl>
                                              <p:pRg st="6" end="6"/>
                                            </p:txEl>
                                          </p:spTgt>
                                        </p:tgtEl>
                                      </p:cBhvr>
                                    </p:animEffect>
                                  </p:childTnLst>
                                </p:cTn>
                              </p:par>
                              <p:par>
                                <p:cTn id="71" presetID="31" presetClass="entr" presetSubtype="0" fill="hold" nodeType="withEffect">
                                  <p:stCondLst>
                                    <p:cond delay="0"/>
                                  </p:stCondLst>
                                  <p:childTnLst>
                                    <p:set>
                                      <p:cBhvr>
                                        <p:cTn id="72" dur="1" fill="hold">
                                          <p:stCondLst>
                                            <p:cond delay="0"/>
                                          </p:stCondLst>
                                        </p:cTn>
                                        <p:tgtEl>
                                          <p:spTgt spid="17">
                                            <p:txEl>
                                              <p:pRg st="7" end="7"/>
                                            </p:txEl>
                                          </p:spTgt>
                                        </p:tgtEl>
                                        <p:attrNameLst>
                                          <p:attrName>style.visibility</p:attrName>
                                        </p:attrNameLst>
                                      </p:cBhvr>
                                      <p:to>
                                        <p:strVal val="visible"/>
                                      </p:to>
                                    </p:set>
                                    <p:anim calcmode="lin" valueType="num">
                                      <p:cBhvr>
                                        <p:cTn id="73" dur="1000" fill="hold"/>
                                        <p:tgtEl>
                                          <p:spTgt spid="17">
                                            <p:txEl>
                                              <p:pRg st="7" end="7"/>
                                            </p:txEl>
                                          </p:spTgt>
                                        </p:tgtEl>
                                        <p:attrNameLst>
                                          <p:attrName>ppt_w</p:attrName>
                                        </p:attrNameLst>
                                      </p:cBhvr>
                                      <p:tavLst>
                                        <p:tav tm="0">
                                          <p:val>
                                            <p:fltVal val="0"/>
                                          </p:val>
                                        </p:tav>
                                        <p:tav tm="100000">
                                          <p:val>
                                            <p:strVal val="#ppt_w"/>
                                          </p:val>
                                        </p:tav>
                                      </p:tavLst>
                                    </p:anim>
                                    <p:anim calcmode="lin" valueType="num">
                                      <p:cBhvr>
                                        <p:cTn id="74" dur="1000" fill="hold"/>
                                        <p:tgtEl>
                                          <p:spTgt spid="17">
                                            <p:txEl>
                                              <p:pRg st="7" end="7"/>
                                            </p:txEl>
                                          </p:spTgt>
                                        </p:tgtEl>
                                        <p:attrNameLst>
                                          <p:attrName>ppt_h</p:attrName>
                                        </p:attrNameLst>
                                      </p:cBhvr>
                                      <p:tavLst>
                                        <p:tav tm="0">
                                          <p:val>
                                            <p:fltVal val="0"/>
                                          </p:val>
                                        </p:tav>
                                        <p:tav tm="100000">
                                          <p:val>
                                            <p:strVal val="#ppt_h"/>
                                          </p:val>
                                        </p:tav>
                                      </p:tavLst>
                                    </p:anim>
                                    <p:anim calcmode="lin" valueType="num">
                                      <p:cBhvr>
                                        <p:cTn id="75" dur="1000" fill="hold"/>
                                        <p:tgtEl>
                                          <p:spTgt spid="17">
                                            <p:txEl>
                                              <p:pRg st="7" end="7"/>
                                            </p:txEl>
                                          </p:spTgt>
                                        </p:tgtEl>
                                        <p:attrNameLst>
                                          <p:attrName>style.rotation</p:attrName>
                                        </p:attrNameLst>
                                      </p:cBhvr>
                                      <p:tavLst>
                                        <p:tav tm="0">
                                          <p:val>
                                            <p:fltVal val="90"/>
                                          </p:val>
                                        </p:tav>
                                        <p:tav tm="100000">
                                          <p:val>
                                            <p:fltVal val="0"/>
                                          </p:val>
                                        </p:tav>
                                      </p:tavLst>
                                    </p:anim>
                                    <p:animEffect transition="in" filter="fade">
                                      <p:cBhvr>
                                        <p:cTn id="76" dur="1000"/>
                                        <p:tgtEl>
                                          <p:spTgt spid="17">
                                            <p:txEl>
                                              <p:pRg st="7" end="7"/>
                                            </p:txEl>
                                          </p:spTgt>
                                        </p:tgtEl>
                                      </p:cBhvr>
                                    </p:animEffect>
                                  </p:childTnLst>
                                </p:cTn>
                              </p:par>
                              <p:par>
                                <p:cTn id="77" presetID="45" presetClass="entr" presetSubtype="0" fill="hold" nodeType="withEffect">
                                  <p:stCondLst>
                                    <p:cond delay="0"/>
                                  </p:stCondLst>
                                  <p:childTnLst>
                                    <p:set>
                                      <p:cBhvr>
                                        <p:cTn id="78" dur="1" fill="hold">
                                          <p:stCondLst>
                                            <p:cond delay="0"/>
                                          </p:stCondLst>
                                        </p:cTn>
                                        <p:tgtEl>
                                          <p:spTgt spid="17">
                                            <p:txEl>
                                              <p:pRg st="1" end="1"/>
                                            </p:txEl>
                                          </p:spTgt>
                                        </p:tgtEl>
                                        <p:attrNameLst>
                                          <p:attrName>style.visibility</p:attrName>
                                        </p:attrNameLst>
                                      </p:cBhvr>
                                      <p:to>
                                        <p:strVal val="visible"/>
                                      </p:to>
                                    </p:set>
                                    <p:animEffect transition="in" filter="fade">
                                      <p:cBhvr>
                                        <p:cTn id="79" dur="2000"/>
                                        <p:tgtEl>
                                          <p:spTgt spid="17">
                                            <p:txEl>
                                              <p:pRg st="1" end="1"/>
                                            </p:txEl>
                                          </p:spTgt>
                                        </p:tgtEl>
                                      </p:cBhvr>
                                    </p:animEffect>
                                    <p:anim calcmode="lin" valueType="num">
                                      <p:cBhvr>
                                        <p:cTn id="80" dur="2000" fill="hold"/>
                                        <p:tgtEl>
                                          <p:spTgt spid="17">
                                            <p:txEl>
                                              <p:pRg st="1" end="1"/>
                                            </p:txEl>
                                          </p:spTgt>
                                        </p:tgtEl>
                                        <p:attrNameLst>
                                          <p:attrName>ppt_w</p:attrName>
                                        </p:attrNameLst>
                                      </p:cBhvr>
                                      <p:tavLst>
                                        <p:tav tm="0" fmla="#ppt_w*sin(2.5*pi*$)">
                                          <p:val>
                                            <p:fltVal val="0"/>
                                          </p:val>
                                        </p:tav>
                                        <p:tav tm="100000">
                                          <p:val>
                                            <p:fltVal val="1"/>
                                          </p:val>
                                        </p:tav>
                                      </p:tavLst>
                                    </p:anim>
                                    <p:anim calcmode="lin" valueType="num">
                                      <p:cBhvr>
                                        <p:cTn id="81" dur="2000" fill="hold"/>
                                        <p:tgtEl>
                                          <p:spTgt spid="1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82" fill="hold">
                      <p:stCondLst>
                        <p:cond delay="indefinite"/>
                      </p:stCondLst>
                      <p:childTnLst>
                        <p:par>
                          <p:cTn id="83" fill="hold">
                            <p:stCondLst>
                              <p:cond delay="0"/>
                            </p:stCondLst>
                            <p:childTnLst>
                              <p:par>
                                <p:cTn id="84" presetID="25" presetClass="entr" presetSubtype="0" fill="hold" nodeType="clickEffect">
                                  <p:stCondLst>
                                    <p:cond delay="0"/>
                                  </p:stCondLst>
                                  <p:childTnLst>
                                    <p:set>
                                      <p:cBhvr>
                                        <p:cTn id="85" dur="1" fill="hold">
                                          <p:stCondLst>
                                            <p:cond delay="0"/>
                                          </p:stCondLst>
                                        </p:cTn>
                                        <p:tgtEl>
                                          <p:spTgt spid="22">
                                            <p:txEl>
                                              <p:pRg st="0" end="0"/>
                                            </p:txEl>
                                          </p:spTgt>
                                        </p:tgtEl>
                                        <p:attrNameLst>
                                          <p:attrName>style.visibility</p:attrName>
                                        </p:attrNameLst>
                                      </p:cBhvr>
                                      <p:to>
                                        <p:strVal val="visible"/>
                                      </p:to>
                                    </p:set>
                                    <p:anim calcmode="lin" valueType="num">
                                      <p:cBhvr>
                                        <p:cTn id="86" dur="500" decel="50000" fill="hold">
                                          <p:stCondLst>
                                            <p:cond delay="0"/>
                                          </p:stCondLst>
                                        </p:cTn>
                                        <p:tgtEl>
                                          <p:spTgt spid="22">
                                            <p:txEl>
                                              <p:pRg st="0" end="0"/>
                                            </p:txEl>
                                          </p:spTgt>
                                        </p:tgtEl>
                                        <p:attrNameLst>
                                          <p:attrName>style.rotation</p:attrName>
                                        </p:attrNameLst>
                                      </p:cBhvr>
                                      <p:tavLst>
                                        <p:tav tm="0">
                                          <p:val>
                                            <p:fltVal val="-90"/>
                                          </p:val>
                                        </p:tav>
                                        <p:tav tm="100000">
                                          <p:val>
                                            <p:fltVal val="0"/>
                                          </p:val>
                                        </p:tav>
                                      </p:tavLst>
                                    </p:anim>
                                    <p:anim calcmode="lin" valueType="num">
                                      <p:cBhvr>
                                        <p:cTn id="87" dur="500" decel="50000" fill="hold">
                                          <p:stCondLst>
                                            <p:cond delay="0"/>
                                          </p:stCondLst>
                                        </p:cTn>
                                        <p:tgtEl>
                                          <p:spTgt spid="22">
                                            <p:txEl>
                                              <p:pRg st="0" end="0"/>
                                            </p:txEl>
                                          </p:spTgt>
                                        </p:tgtEl>
                                        <p:attrNameLst>
                                          <p:attrName>ppt_w</p:attrName>
                                        </p:attrNameLst>
                                      </p:cBhvr>
                                      <p:tavLst>
                                        <p:tav tm="0">
                                          <p:val>
                                            <p:strVal val="#ppt_w"/>
                                          </p:val>
                                        </p:tav>
                                        <p:tav tm="100000">
                                          <p:val>
                                            <p:strVal val="#ppt_w*.05"/>
                                          </p:val>
                                        </p:tav>
                                      </p:tavLst>
                                    </p:anim>
                                    <p:anim calcmode="lin" valueType="num">
                                      <p:cBhvr>
                                        <p:cTn id="88" dur="500" accel="50000" fill="hold">
                                          <p:stCondLst>
                                            <p:cond delay="500"/>
                                          </p:stCondLst>
                                        </p:cTn>
                                        <p:tgtEl>
                                          <p:spTgt spid="22">
                                            <p:txEl>
                                              <p:pRg st="0" end="0"/>
                                            </p:txEl>
                                          </p:spTgt>
                                        </p:tgtEl>
                                        <p:attrNameLst>
                                          <p:attrName>ppt_w</p:attrName>
                                        </p:attrNameLst>
                                      </p:cBhvr>
                                      <p:tavLst>
                                        <p:tav tm="0">
                                          <p:val>
                                            <p:strVal val="#ppt_w*.05"/>
                                          </p:val>
                                        </p:tav>
                                        <p:tav tm="100000">
                                          <p:val>
                                            <p:strVal val="#ppt_w"/>
                                          </p:val>
                                        </p:tav>
                                      </p:tavLst>
                                    </p:anim>
                                    <p:anim calcmode="lin" valueType="num">
                                      <p:cBhvr>
                                        <p:cTn id="89" dur="1000" fill="hold"/>
                                        <p:tgtEl>
                                          <p:spTgt spid="22">
                                            <p:txEl>
                                              <p:pRg st="0" end="0"/>
                                            </p:txEl>
                                          </p:spTgt>
                                        </p:tgtEl>
                                        <p:attrNameLst>
                                          <p:attrName>ppt_h</p:attrName>
                                        </p:attrNameLst>
                                      </p:cBhvr>
                                      <p:tavLst>
                                        <p:tav tm="0">
                                          <p:val>
                                            <p:strVal val="#ppt_h"/>
                                          </p:val>
                                        </p:tav>
                                        <p:tav tm="100000">
                                          <p:val>
                                            <p:strVal val="#ppt_h"/>
                                          </p:val>
                                        </p:tav>
                                      </p:tavLst>
                                    </p:anim>
                                    <p:anim calcmode="lin" valueType="num">
                                      <p:cBhvr>
                                        <p:cTn id="90" dur="500" decel="50000" fill="hold">
                                          <p:stCondLst>
                                            <p:cond delay="0"/>
                                          </p:stCondLst>
                                        </p:cTn>
                                        <p:tgtEl>
                                          <p:spTgt spid="22">
                                            <p:txEl>
                                              <p:pRg st="0" end="0"/>
                                            </p:txEl>
                                          </p:spTgt>
                                        </p:tgtEl>
                                        <p:attrNameLst>
                                          <p:attrName>ppt_x</p:attrName>
                                        </p:attrNameLst>
                                      </p:cBhvr>
                                      <p:tavLst>
                                        <p:tav tm="0">
                                          <p:val>
                                            <p:strVal val="#ppt_x+.4"/>
                                          </p:val>
                                        </p:tav>
                                        <p:tav tm="100000">
                                          <p:val>
                                            <p:strVal val="#ppt_x"/>
                                          </p:val>
                                        </p:tav>
                                      </p:tavLst>
                                    </p:anim>
                                    <p:anim calcmode="lin" valueType="num">
                                      <p:cBhvr>
                                        <p:cTn id="91" dur="500" decel="50000" fill="hold">
                                          <p:stCondLst>
                                            <p:cond delay="0"/>
                                          </p:stCondLst>
                                        </p:cTn>
                                        <p:tgtEl>
                                          <p:spTgt spid="22">
                                            <p:txEl>
                                              <p:pRg st="0" end="0"/>
                                            </p:txEl>
                                          </p:spTgt>
                                        </p:tgtEl>
                                        <p:attrNameLst>
                                          <p:attrName>ppt_y</p:attrName>
                                        </p:attrNameLst>
                                      </p:cBhvr>
                                      <p:tavLst>
                                        <p:tav tm="0">
                                          <p:val>
                                            <p:strVal val="#ppt_y-.2"/>
                                          </p:val>
                                        </p:tav>
                                        <p:tav tm="100000">
                                          <p:val>
                                            <p:strVal val="#ppt_y+.1"/>
                                          </p:val>
                                        </p:tav>
                                      </p:tavLst>
                                    </p:anim>
                                    <p:anim calcmode="lin" valueType="num">
                                      <p:cBhvr>
                                        <p:cTn id="92" dur="500" accel="50000" fill="hold">
                                          <p:stCondLst>
                                            <p:cond delay="500"/>
                                          </p:stCondLst>
                                        </p:cTn>
                                        <p:tgtEl>
                                          <p:spTgt spid="22">
                                            <p:txEl>
                                              <p:pRg st="0" end="0"/>
                                            </p:txEl>
                                          </p:spTgt>
                                        </p:tgtEl>
                                        <p:attrNameLst>
                                          <p:attrName>ppt_y</p:attrName>
                                        </p:attrNameLst>
                                      </p:cBhvr>
                                      <p:tavLst>
                                        <p:tav tm="0">
                                          <p:val>
                                            <p:strVal val="#ppt_y+.1"/>
                                          </p:val>
                                        </p:tav>
                                        <p:tav tm="100000">
                                          <p:val>
                                            <p:strVal val="#ppt_y"/>
                                          </p:val>
                                        </p:tav>
                                      </p:tavLst>
                                    </p:anim>
                                    <p:animEffect transition="in" filter="fade">
                                      <p:cBhvr>
                                        <p:cTn id="93" dur="1000" decel="50000">
                                          <p:stCondLst>
                                            <p:cond delay="0"/>
                                          </p:stCondLst>
                                        </p:cTn>
                                        <p:tgtEl>
                                          <p:spTgt spid="22">
                                            <p:txEl>
                                              <p:pRg st="0" end="0"/>
                                            </p:txEl>
                                          </p:spTgt>
                                        </p:tgtEl>
                                      </p:cBhvr>
                                    </p:animEffect>
                                  </p:childTnLst>
                                </p:cTn>
                              </p:par>
                              <p:par>
                                <p:cTn id="94" presetID="25" presetClass="entr" presetSubtype="0" fill="hold" nodeType="withEffect">
                                  <p:stCondLst>
                                    <p:cond delay="0"/>
                                  </p:stCondLst>
                                  <p:childTnLst>
                                    <p:set>
                                      <p:cBhvr>
                                        <p:cTn id="95" dur="1" fill="hold">
                                          <p:stCondLst>
                                            <p:cond delay="0"/>
                                          </p:stCondLst>
                                        </p:cTn>
                                        <p:tgtEl>
                                          <p:spTgt spid="22">
                                            <p:txEl>
                                              <p:pRg st="1" end="1"/>
                                            </p:txEl>
                                          </p:spTgt>
                                        </p:tgtEl>
                                        <p:attrNameLst>
                                          <p:attrName>style.visibility</p:attrName>
                                        </p:attrNameLst>
                                      </p:cBhvr>
                                      <p:to>
                                        <p:strVal val="visible"/>
                                      </p:to>
                                    </p:set>
                                    <p:anim calcmode="lin" valueType="num">
                                      <p:cBhvr>
                                        <p:cTn id="96" dur="500" decel="50000" fill="hold">
                                          <p:stCondLst>
                                            <p:cond delay="0"/>
                                          </p:stCondLst>
                                        </p:cTn>
                                        <p:tgtEl>
                                          <p:spTgt spid="22">
                                            <p:txEl>
                                              <p:pRg st="1" end="1"/>
                                            </p:txEl>
                                          </p:spTgt>
                                        </p:tgtEl>
                                        <p:attrNameLst>
                                          <p:attrName>style.rotation</p:attrName>
                                        </p:attrNameLst>
                                      </p:cBhvr>
                                      <p:tavLst>
                                        <p:tav tm="0">
                                          <p:val>
                                            <p:fltVal val="-90"/>
                                          </p:val>
                                        </p:tav>
                                        <p:tav tm="100000">
                                          <p:val>
                                            <p:fltVal val="0"/>
                                          </p:val>
                                        </p:tav>
                                      </p:tavLst>
                                    </p:anim>
                                    <p:anim calcmode="lin" valueType="num">
                                      <p:cBhvr>
                                        <p:cTn id="97" dur="500" decel="50000" fill="hold">
                                          <p:stCondLst>
                                            <p:cond delay="0"/>
                                          </p:stCondLst>
                                        </p:cTn>
                                        <p:tgtEl>
                                          <p:spTgt spid="22">
                                            <p:txEl>
                                              <p:pRg st="1" end="1"/>
                                            </p:txEl>
                                          </p:spTgt>
                                        </p:tgtEl>
                                        <p:attrNameLst>
                                          <p:attrName>ppt_w</p:attrName>
                                        </p:attrNameLst>
                                      </p:cBhvr>
                                      <p:tavLst>
                                        <p:tav tm="0">
                                          <p:val>
                                            <p:strVal val="#ppt_w"/>
                                          </p:val>
                                        </p:tav>
                                        <p:tav tm="100000">
                                          <p:val>
                                            <p:strVal val="#ppt_w*.05"/>
                                          </p:val>
                                        </p:tav>
                                      </p:tavLst>
                                    </p:anim>
                                    <p:anim calcmode="lin" valueType="num">
                                      <p:cBhvr>
                                        <p:cTn id="98" dur="500" accel="50000" fill="hold">
                                          <p:stCondLst>
                                            <p:cond delay="500"/>
                                          </p:stCondLst>
                                        </p:cTn>
                                        <p:tgtEl>
                                          <p:spTgt spid="22">
                                            <p:txEl>
                                              <p:pRg st="1" end="1"/>
                                            </p:txEl>
                                          </p:spTgt>
                                        </p:tgtEl>
                                        <p:attrNameLst>
                                          <p:attrName>ppt_w</p:attrName>
                                        </p:attrNameLst>
                                      </p:cBhvr>
                                      <p:tavLst>
                                        <p:tav tm="0">
                                          <p:val>
                                            <p:strVal val="#ppt_w*.05"/>
                                          </p:val>
                                        </p:tav>
                                        <p:tav tm="100000">
                                          <p:val>
                                            <p:strVal val="#ppt_w"/>
                                          </p:val>
                                        </p:tav>
                                      </p:tavLst>
                                    </p:anim>
                                    <p:anim calcmode="lin" valueType="num">
                                      <p:cBhvr>
                                        <p:cTn id="99" dur="1000" fill="hold"/>
                                        <p:tgtEl>
                                          <p:spTgt spid="22">
                                            <p:txEl>
                                              <p:pRg st="1" end="1"/>
                                            </p:txEl>
                                          </p:spTgt>
                                        </p:tgtEl>
                                        <p:attrNameLst>
                                          <p:attrName>ppt_h</p:attrName>
                                        </p:attrNameLst>
                                      </p:cBhvr>
                                      <p:tavLst>
                                        <p:tav tm="0">
                                          <p:val>
                                            <p:strVal val="#ppt_h"/>
                                          </p:val>
                                        </p:tav>
                                        <p:tav tm="100000">
                                          <p:val>
                                            <p:strVal val="#ppt_h"/>
                                          </p:val>
                                        </p:tav>
                                      </p:tavLst>
                                    </p:anim>
                                    <p:anim calcmode="lin" valueType="num">
                                      <p:cBhvr>
                                        <p:cTn id="100" dur="500" decel="50000" fill="hold">
                                          <p:stCondLst>
                                            <p:cond delay="0"/>
                                          </p:stCondLst>
                                        </p:cTn>
                                        <p:tgtEl>
                                          <p:spTgt spid="22">
                                            <p:txEl>
                                              <p:pRg st="1" end="1"/>
                                            </p:txEl>
                                          </p:spTgt>
                                        </p:tgtEl>
                                        <p:attrNameLst>
                                          <p:attrName>ppt_x</p:attrName>
                                        </p:attrNameLst>
                                      </p:cBhvr>
                                      <p:tavLst>
                                        <p:tav tm="0">
                                          <p:val>
                                            <p:strVal val="#ppt_x+.4"/>
                                          </p:val>
                                        </p:tav>
                                        <p:tav tm="100000">
                                          <p:val>
                                            <p:strVal val="#ppt_x"/>
                                          </p:val>
                                        </p:tav>
                                      </p:tavLst>
                                    </p:anim>
                                    <p:anim calcmode="lin" valueType="num">
                                      <p:cBhvr>
                                        <p:cTn id="101" dur="500" decel="50000" fill="hold">
                                          <p:stCondLst>
                                            <p:cond delay="0"/>
                                          </p:stCondLst>
                                        </p:cTn>
                                        <p:tgtEl>
                                          <p:spTgt spid="22">
                                            <p:txEl>
                                              <p:pRg st="1" end="1"/>
                                            </p:txEl>
                                          </p:spTgt>
                                        </p:tgtEl>
                                        <p:attrNameLst>
                                          <p:attrName>ppt_y</p:attrName>
                                        </p:attrNameLst>
                                      </p:cBhvr>
                                      <p:tavLst>
                                        <p:tav tm="0">
                                          <p:val>
                                            <p:strVal val="#ppt_y-.2"/>
                                          </p:val>
                                        </p:tav>
                                        <p:tav tm="100000">
                                          <p:val>
                                            <p:strVal val="#ppt_y+.1"/>
                                          </p:val>
                                        </p:tav>
                                      </p:tavLst>
                                    </p:anim>
                                    <p:anim calcmode="lin" valueType="num">
                                      <p:cBhvr>
                                        <p:cTn id="102" dur="500" accel="50000" fill="hold">
                                          <p:stCondLst>
                                            <p:cond delay="500"/>
                                          </p:stCondLst>
                                        </p:cTn>
                                        <p:tgtEl>
                                          <p:spTgt spid="22">
                                            <p:txEl>
                                              <p:pRg st="1" end="1"/>
                                            </p:txEl>
                                          </p:spTgt>
                                        </p:tgtEl>
                                        <p:attrNameLst>
                                          <p:attrName>ppt_y</p:attrName>
                                        </p:attrNameLst>
                                      </p:cBhvr>
                                      <p:tavLst>
                                        <p:tav tm="0">
                                          <p:val>
                                            <p:strVal val="#ppt_y+.1"/>
                                          </p:val>
                                        </p:tav>
                                        <p:tav tm="100000">
                                          <p:val>
                                            <p:strVal val="#ppt_y"/>
                                          </p:val>
                                        </p:tav>
                                      </p:tavLst>
                                    </p:anim>
                                    <p:animEffect transition="in" filter="fade">
                                      <p:cBhvr>
                                        <p:cTn id="103" dur="1000" decel="50000">
                                          <p:stCondLst>
                                            <p:cond delay="0"/>
                                          </p:stCondLst>
                                        </p:cTn>
                                        <p:tgtEl>
                                          <p:spTgt spid="22">
                                            <p:txEl>
                                              <p:pRg st="1" end="1"/>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26" presetClass="entr" presetSubtype="0" fill="hold" nodeType="clickEffect">
                                  <p:stCondLst>
                                    <p:cond delay="0"/>
                                  </p:stCondLst>
                                  <p:iterate type="lt">
                                    <p:tmPct val="0"/>
                                  </p:iterate>
                                  <p:childTnLst>
                                    <p:set>
                                      <p:cBhvr>
                                        <p:cTn id="107" dur="1" fill="hold">
                                          <p:stCondLst>
                                            <p:cond delay="0"/>
                                          </p:stCondLst>
                                        </p:cTn>
                                        <p:tgtEl>
                                          <p:spTgt spid="19">
                                            <p:txEl>
                                              <p:pRg st="0" end="0"/>
                                            </p:txEl>
                                          </p:spTgt>
                                        </p:tgtEl>
                                        <p:attrNameLst>
                                          <p:attrName>style.visibility</p:attrName>
                                        </p:attrNameLst>
                                      </p:cBhvr>
                                      <p:to>
                                        <p:strVal val="visible"/>
                                      </p:to>
                                    </p:set>
                                    <p:animEffect transition="in" filter="wipe(down)">
                                      <p:cBhvr>
                                        <p:cTn id="108" dur="580">
                                          <p:stCondLst>
                                            <p:cond delay="0"/>
                                          </p:stCondLst>
                                        </p:cTn>
                                        <p:tgtEl>
                                          <p:spTgt spid="19">
                                            <p:txEl>
                                              <p:pRg st="0" end="0"/>
                                            </p:txEl>
                                          </p:spTgt>
                                        </p:tgtEl>
                                      </p:cBhvr>
                                    </p:animEffect>
                                    <p:anim calcmode="lin" valueType="num">
                                      <p:cBhvr>
                                        <p:cTn id="109" dur="1822" tmFilter="0,0; 0.14,0.36; 0.43,0.73; 0.71,0.91; 1.0,1.0">
                                          <p:stCondLst>
                                            <p:cond delay="0"/>
                                          </p:stCondLst>
                                        </p:cTn>
                                        <p:tgtEl>
                                          <p:spTgt spid="19">
                                            <p:txEl>
                                              <p:pRg st="0" end="0"/>
                                            </p:txEl>
                                          </p:spTgt>
                                        </p:tgtEl>
                                        <p:attrNameLst>
                                          <p:attrName>ppt_x</p:attrName>
                                        </p:attrNameLst>
                                      </p:cBhvr>
                                      <p:tavLst>
                                        <p:tav tm="0">
                                          <p:val>
                                            <p:strVal val="#ppt_x-0.25"/>
                                          </p:val>
                                        </p:tav>
                                        <p:tav tm="100000">
                                          <p:val>
                                            <p:strVal val="#ppt_x"/>
                                          </p:val>
                                        </p:tav>
                                      </p:tavLst>
                                    </p:anim>
                                    <p:anim calcmode="lin" valueType="num">
                                      <p:cBhvr>
                                        <p:cTn id="110" dur="664" tmFilter="0.0,0.0; 0.25,0.07; 0.50,0.2; 0.75,0.467; 1.0,1.0">
                                          <p:stCondLst>
                                            <p:cond delay="0"/>
                                          </p:stCondLst>
                                        </p:cTn>
                                        <p:tgtEl>
                                          <p:spTgt spid="19">
                                            <p:txEl>
                                              <p:pRg st="0" end="0"/>
                                            </p:txEl>
                                          </p:spTgt>
                                        </p:tgtEl>
                                        <p:attrNameLst>
                                          <p:attrName>ppt_y</p:attrName>
                                        </p:attrNameLst>
                                      </p:cBhvr>
                                      <p:tavLst>
                                        <p:tav tm="0" fmla="#ppt_y-sin(pi*$)/3">
                                          <p:val>
                                            <p:fltVal val="0.5"/>
                                          </p:val>
                                        </p:tav>
                                        <p:tav tm="100000">
                                          <p:val>
                                            <p:fltVal val="1"/>
                                          </p:val>
                                        </p:tav>
                                      </p:tavLst>
                                    </p:anim>
                                    <p:anim calcmode="lin" valueType="num">
                                      <p:cBhvr>
                                        <p:cTn id="111" dur="664" tmFilter="0, 0; 0.125,0.2665; 0.25,0.4; 0.375,0.465; 0.5,0.5;  0.625,0.535; 0.75,0.6; 0.875,0.7335; 1,1">
                                          <p:stCondLst>
                                            <p:cond delay="664"/>
                                          </p:stCondLst>
                                        </p:cTn>
                                        <p:tgtEl>
                                          <p:spTgt spid="19">
                                            <p:txEl>
                                              <p:pRg st="0" end="0"/>
                                            </p:txEl>
                                          </p:spTgt>
                                        </p:tgtEl>
                                        <p:attrNameLst>
                                          <p:attrName>ppt_y</p:attrName>
                                        </p:attrNameLst>
                                      </p:cBhvr>
                                      <p:tavLst>
                                        <p:tav tm="0" fmla="#ppt_y-sin(pi*$)/9">
                                          <p:val>
                                            <p:fltVal val="0"/>
                                          </p:val>
                                        </p:tav>
                                        <p:tav tm="100000">
                                          <p:val>
                                            <p:fltVal val="1"/>
                                          </p:val>
                                        </p:tav>
                                      </p:tavLst>
                                    </p:anim>
                                    <p:anim calcmode="lin" valueType="num">
                                      <p:cBhvr>
                                        <p:cTn id="112" dur="332" tmFilter="0, 0; 0.125,0.2665; 0.25,0.4; 0.375,0.465; 0.5,0.5;  0.625,0.535; 0.75,0.6; 0.875,0.7335; 1,1">
                                          <p:stCondLst>
                                            <p:cond delay="1324"/>
                                          </p:stCondLst>
                                        </p:cTn>
                                        <p:tgtEl>
                                          <p:spTgt spid="19">
                                            <p:txEl>
                                              <p:pRg st="0" end="0"/>
                                            </p:txEl>
                                          </p:spTgt>
                                        </p:tgtEl>
                                        <p:attrNameLst>
                                          <p:attrName>ppt_y</p:attrName>
                                        </p:attrNameLst>
                                      </p:cBhvr>
                                      <p:tavLst>
                                        <p:tav tm="0" fmla="#ppt_y-sin(pi*$)/27">
                                          <p:val>
                                            <p:fltVal val="0"/>
                                          </p:val>
                                        </p:tav>
                                        <p:tav tm="100000">
                                          <p:val>
                                            <p:fltVal val="1"/>
                                          </p:val>
                                        </p:tav>
                                      </p:tavLst>
                                    </p:anim>
                                    <p:anim calcmode="lin" valueType="num">
                                      <p:cBhvr>
                                        <p:cTn id="113" dur="164" tmFilter="0, 0; 0.125,0.2665; 0.25,0.4; 0.375,0.465; 0.5,0.5;  0.625,0.535; 0.75,0.6; 0.875,0.7335; 1,1">
                                          <p:stCondLst>
                                            <p:cond delay="1656"/>
                                          </p:stCondLst>
                                        </p:cTn>
                                        <p:tgtEl>
                                          <p:spTgt spid="19">
                                            <p:txEl>
                                              <p:pRg st="0" end="0"/>
                                            </p:txEl>
                                          </p:spTgt>
                                        </p:tgtEl>
                                        <p:attrNameLst>
                                          <p:attrName>ppt_y</p:attrName>
                                        </p:attrNameLst>
                                      </p:cBhvr>
                                      <p:tavLst>
                                        <p:tav tm="0" fmla="#ppt_y-sin(pi*$)/81">
                                          <p:val>
                                            <p:fltVal val="0"/>
                                          </p:val>
                                        </p:tav>
                                        <p:tav tm="100000">
                                          <p:val>
                                            <p:fltVal val="1"/>
                                          </p:val>
                                        </p:tav>
                                      </p:tavLst>
                                    </p:anim>
                                    <p:animScale>
                                      <p:cBhvr>
                                        <p:cTn id="114" dur="26">
                                          <p:stCondLst>
                                            <p:cond delay="650"/>
                                          </p:stCondLst>
                                        </p:cTn>
                                        <p:tgtEl>
                                          <p:spTgt spid="19">
                                            <p:txEl>
                                              <p:pRg st="0" end="0"/>
                                            </p:txEl>
                                          </p:spTgt>
                                        </p:tgtEl>
                                      </p:cBhvr>
                                      <p:to x="100000" y="60000"/>
                                    </p:animScale>
                                    <p:animScale>
                                      <p:cBhvr>
                                        <p:cTn id="115" dur="166" decel="50000">
                                          <p:stCondLst>
                                            <p:cond delay="676"/>
                                          </p:stCondLst>
                                        </p:cTn>
                                        <p:tgtEl>
                                          <p:spTgt spid="19">
                                            <p:txEl>
                                              <p:pRg st="0" end="0"/>
                                            </p:txEl>
                                          </p:spTgt>
                                        </p:tgtEl>
                                      </p:cBhvr>
                                      <p:to x="100000" y="100000"/>
                                    </p:animScale>
                                    <p:animScale>
                                      <p:cBhvr>
                                        <p:cTn id="116" dur="26">
                                          <p:stCondLst>
                                            <p:cond delay="1312"/>
                                          </p:stCondLst>
                                        </p:cTn>
                                        <p:tgtEl>
                                          <p:spTgt spid="19">
                                            <p:txEl>
                                              <p:pRg st="0" end="0"/>
                                            </p:txEl>
                                          </p:spTgt>
                                        </p:tgtEl>
                                      </p:cBhvr>
                                      <p:to x="100000" y="80000"/>
                                    </p:animScale>
                                    <p:animScale>
                                      <p:cBhvr>
                                        <p:cTn id="117" dur="166" decel="50000">
                                          <p:stCondLst>
                                            <p:cond delay="1338"/>
                                          </p:stCondLst>
                                        </p:cTn>
                                        <p:tgtEl>
                                          <p:spTgt spid="19">
                                            <p:txEl>
                                              <p:pRg st="0" end="0"/>
                                            </p:txEl>
                                          </p:spTgt>
                                        </p:tgtEl>
                                      </p:cBhvr>
                                      <p:to x="100000" y="100000"/>
                                    </p:animScale>
                                    <p:animScale>
                                      <p:cBhvr>
                                        <p:cTn id="118" dur="26">
                                          <p:stCondLst>
                                            <p:cond delay="1642"/>
                                          </p:stCondLst>
                                        </p:cTn>
                                        <p:tgtEl>
                                          <p:spTgt spid="19">
                                            <p:txEl>
                                              <p:pRg st="0" end="0"/>
                                            </p:txEl>
                                          </p:spTgt>
                                        </p:tgtEl>
                                      </p:cBhvr>
                                      <p:to x="100000" y="90000"/>
                                    </p:animScale>
                                    <p:animScale>
                                      <p:cBhvr>
                                        <p:cTn id="119" dur="166" decel="50000">
                                          <p:stCondLst>
                                            <p:cond delay="1668"/>
                                          </p:stCondLst>
                                        </p:cTn>
                                        <p:tgtEl>
                                          <p:spTgt spid="19">
                                            <p:txEl>
                                              <p:pRg st="0" end="0"/>
                                            </p:txEl>
                                          </p:spTgt>
                                        </p:tgtEl>
                                      </p:cBhvr>
                                      <p:to x="100000" y="100000"/>
                                    </p:animScale>
                                    <p:animScale>
                                      <p:cBhvr>
                                        <p:cTn id="120" dur="26">
                                          <p:stCondLst>
                                            <p:cond delay="1808"/>
                                          </p:stCondLst>
                                        </p:cTn>
                                        <p:tgtEl>
                                          <p:spTgt spid="19">
                                            <p:txEl>
                                              <p:pRg st="0" end="0"/>
                                            </p:txEl>
                                          </p:spTgt>
                                        </p:tgtEl>
                                      </p:cBhvr>
                                      <p:to x="100000" y="95000"/>
                                    </p:animScale>
                                    <p:animScale>
                                      <p:cBhvr>
                                        <p:cTn id="121" dur="166" decel="50000">
                                          <p:stCondLst>
                                            <p:cond delay="1834"/>
                                          </p:stCondLst>
                                        </p:cTn>
                                        <p:tgtEl>
                                          <p:spTgt spid="19">
                                            <p:txEl>
                                              <p:pRg st="0" end="0"/>
                                            </p:txEl>
                                          </p:spTgt>
                                        </p:tgtEl>
                                      </p:cBhvr>
                                      <p:to x="100000" y="100000"/>
                                    </p:animScale>
                                  </p:childTnLst>
                                </p:cTn>
                              </p:par>
                              <p:par>
                                <p:cTn id="122" presetID="26" presetClass="entr" presetSubtype="0" fill="hold" nodeType="withEffect">
                                  <p:stCondLst>
                                    <p:cond delay="0"/>
                                  </p:stCondLst>
                                  <p:iterate type="lt">
                                    <p:tmPct val="0"/>
                                  </p:iterate>
                                  <p:childTnLst>
                                    <p:set>
                                      <p:cBhvr>
                                        <p:cTn id="123" dur="1" fill="hold">
                                          <p:stCondLst>
                                            <p:cond delay="0"/>
                                          </p:stCondLst>
                                        </p:cTn>
                                        <p:tgtEl>
                                          <p:spTgt spid="19">
                                            <p:txEl>
                                              <p:pRg st="1" end="1"/>
                                            </p:txEl>
                                          </p:spTgt>
                                        </p:tgtEl>
                                        <p:attrNameLst>
                                          <p:attrName>style.visibility</p:attrName>
                                        </p:attrNameLst>
                                      </p:cBhvr>
                                      <p:to>
                                        <p:strVal val="visible"/>
                                      </p:to>
                                    </p:set>
                                    <p:animEffect transition="in" filter="wipe(down)">
                                      <p:cBhvr>
                                        <p:cTn id="124" dur="580">
                                          <p:stCondLst>
                                            <p:cond delay="0"/>
                                          </p:stCondLst>
                                        </p:cTn>
                                        <p:tgtEl>
                                          <p:spTgt spid="19">
                                            <p:txEl>
                                              <p:pRg st="1" end="1"/>
                                            </p:txEl>
                                          </p:spTgt>
                                        </p:tgtEl>
                                      </p:cBhvr>
                                    </p:animEffect>
                                    <p:anim calcmode="lin" valueType="num">
                                      <p:cBhvr>
                                        <p:cTn id="125" dur="1822" tmFilter="0,0; 0.14,0.36; 0.43,0.73; 0.71,0.91; 1.0,1.0">
                                          <p:stCondLst>
                                            <p:cond delay="0"/>
                                          </p:stCondLst>
                                        </p:cTn>
                                        <p:tgtEl>
                                          <p:spTgt spid="19">
                                            <p:txEl>
                                              <p:pRg st="1" end="1"/>
                                            </p:txEl>
                                          </p:spTgt>
                                        </p:tgtEl>
                                        <p:attrNameLst>
                                          <p:attrName>ppt_x</p:attrName>
                                        </p:attrNameLst>
                                      </p:cBhvr>
                                      <p:tavLst>
                                        <p:tav tm="0">
                                          <p:val>
                                            <p:strVal val="#ppt_x-0.25"/>
                                          </p:val>
                                        </p:tav>
                                        <p:tav tm="100000">
                                          <p:val>
                                            <p:strVal val="#ppt_x"/>
                                          </p:val>
                                        </p:tav>
                                      </p:tavLst>
                                    </p:anim>
                                    <p:anim calcmode="lin" valueType="num">
                                      <p:cBhvr>
                                        <p:cTn id="126" dur="664" tmFilter="0.0,0.0; 0.25,0.07; 0.50,0.2; 0.75,0.467; 1.0,1.0">
                                          <p:stCondLst>
                                            <p:cond delay="0"/>
                                          </p:stCondLst>
                                        </p:cTn>
                                        <p:tgtEl>
                                          <p:spTgt spid="19">
                                            <p:txEl>
                                              <p:pRg st="1" end="1"/>
                                            </p:txEl>
                                          </p:spTgt>
                                        </p:tgtEl>
                                        <p:attrNameLst>
                                          <p:attrName>ppt_y</p:attrName>
                                        </p:attrNameLst>
                                      </p:cBhvr>
                                      <p:tavLst>
                                        <p:tav tm="0" fmla="#ppt_y-sin(pi*$)/3">
                                          <p:val>
                                            <p:fltVal val="0.5"/>
                                          </p:val>
                                        </p:tav>
                                        <p:tav tm="100000">
                                          <p:val>
                                            <p:fltVal val="1"/>
                                          </p:val>
                                        </p:tav>
                                      </p:tavLst>
                                    </p:anim>
                                    <p:anim calcmode="lin" valueType="num">
                                      <p:cBhvr>
                                        <p:cTn id="127" dur="664" tmFilter="0, 0; 0.125,0.2665; 0.25,0.4; 0.375,0.465; 0.5,0.5;  0.625,0.535; 0.75,0.6; 0.875,0.7335; 1,1">
                                          <p:stCondLst>
                                            <p:cond delay="664"/>
                                          </p:stCondLst>
                                        </p:cTn>
                                        <p:tgtEl>
                                          <p:spTgt spid="19">
                                            <p:txEl>
                                              <p:pRg st="1" end="1"/>
                                            </p:txEl>
                                          </p:spTgt>
                                        </p:tgtEl>
                                        <p:attrNameLst>
                                          <p:attrName>ppt_y</p:attrName>
                                        </p:attrNameLst>
                                      </p:cBhvr>
                                      <p:tavLst>
                                        <p:tav tm="0" fmla="#ppt_y-sin(pi*$)/9">
                                          <p:val>
                                            <p:fltVal val="0"/>
                                          </p:val>
                                        </p:tav>
                                        <p:tav tm="100000">
                                          <p:val>
                                            <p:fltVal val="1"/>
                                          </p:val>
                                        </p:tav>
                                      </p:tavLst>
                                    </p:anim>
                                    <p:anim calcmode="lin" valueType="num">
                                      <p:cBhvr>
                                        <p:cTn id="128" dur="332" tmFilter="0, 0; 0.125,0.2665; 0.25,0.4; 0.375,0.465; 0.5,0.5;  0.625,0.535; 0.75,0.6; 0.875,0.7335; 1,1">
                                          <p:stCondLst>
                                            <p:cond delay="1324"/>
                                          </p:stCondLst>
                                        </p:cTn>
                                        <p:tgtEl>
                                          <p:spTgt spid="19">
                                            <p:txEl>
                                              <p:pRg st="1" end="1"/>
                                            </p:txEl>
                                          </p:spTgt>
                                        </p:tgtEl>
                                        <p:attrNameLst>
                                          <p:attrName>ppt_y</p:attrName>
                                        </p:attrNameLst>
                                      </p:cBhvr>
                                      <p:tavLst>
                                        <p:tav tm="0" fmla="#ppt_y-sin(pi*$)/27">
                                          <p:val>
                                            <p:fltVal val="0"/>
                                          </p:val>
                                        </p:tav>
                                        <p:tav tm="100000">
                                          <p:val>
                                            <p:fltVal val="1"/>
                                          </p:val>
                                        </p:tav>
                                      </p:tavLst>
                                    </p:anim>
                                    <p:anim calcmode="lin" valueType="num">
                                      <p:cBhvr>
                                        <p:cTn id="129" dur="164" tmFilter="0, 0; 0.125,0.2665; 0.25,0.4; 0.375,0.465; 0.5,0.5;  0.625,0.535; 0.75,0.6; 0.875,0.7335; 1,1">
                                          <p:stCondLst>
                                            <p:cond delay="1656"/>
                                          </p:stCondLst>
                                        </p:cTn>
                                        <p:tgtEl>
                                          <p:spTgt spid="19">
                                            <p:txEl>
                                              <p:pRg st="1" end="1"/>
                                            </p:txEl>
                                          </p:spTgt>
                                        </p:tgtEl>
                                        <p:attrNameLst>
                                          <p:attrName>ppt_y</p:attrName>
                                        </p:attrNameLst>
                                      </p:cBhvr>
                                      <p:tavLst>
                                        <p:tav tm="0" fmla="#ppt_y-sin(pi*$)/81">
                                          <p:val>
                                            <p:fltVal val="0"/>
                                          </p:val>
                                        </p:tav>
                                        <p:tav tm="100000">
                                          <p:val>
                                            <p:fltVal val="1"/>
                                          </p:val>
                                        </p:tav>
                                      </p:tavLst>
                                    </p:anim>
                                    <p:animScale>
                                      <p:cBhvr>
                                        <p:cTn id="130" dur="26">
                                          <p:stCondLst>
                                            <p:cond delay="650"/>
                                          </p:stCondLst>
                                        </p:cTn>
                                        <p:tgtEl>
                                          <p:spTgt spid="19">
                                            <p:txEl>
                                              <p:pRg st="1" end="1"/>
                                            </p:txEl>
                                          </p:spTgt>
                                        </p:tgtEl>
                                      </p:cBhvr>
                                      <p:to x="100000" y="60000"/>
                                    </p:animScale>
                                    <p:animScale>
                                      <p:cBhvr>
                                        <p:cTn id="131" dur="166" decel="50000">
                                          <p:stCondLst>
                                            <p:cond delay="676"/>
                                          </p:stCondLst>
                                        </p:cTn>
                                        <p:tgtEl>
                                          <p:spTgt spid="19">
                                            <p:txEl>
                                              <p:pRg st="1" end="1"/>
                                            </p:txEl>
                                          </p:spTgt>
                                        </p:tgtEl>
                                      </p:cBhvr>
                                      <p:to x="100000" y="100000"/>
                                    </p:animScale>
                                    <p:animScale>
                                      <p:cBhvr>
                                        <p:cTn id="132" dur="26">
                                          <p:stCondLst>
                                            <p:cond delay="1312"/>
                                          </p:stCondLst>
                                        </p:cTn>
                                        <p:tgtEl>
                                          <p:spTgt spid="19">
                                            <p:txEl>
                                              <p:pRg st="1" end="1"/>
                                            </p:txEl>
                                          </p:spTgt>
                                        </p:tgtEl>
                                      </p:cBhvr>
                                      <p:to x="100000" y="80000"/>
                                    </p:animScale>
                                    <p:animScale>
                                      <p:cBhvr>
                                        <p:cTn id="133" dur="166" decel="50000">
                                          <p:stCondLst>
                                            <p:cond delay="1338"/>
                                          </p:stCondLst>
                                        </p:cTn>
                                        <p:tgtEl>
                                          <p:spTgt spid="19">
                                            <p:txEl>
                                              <p:pRg st="1" end="1"/>
                                            </p:txEl>
                                          </p:spTgt>
                                        </p:tgtEl>
                                      </p:cBhvr>
                                      <p:to x="100000" y="100000"/>
                                    </p:animScale>
                                    <p:animScale>
                                      <p:cBhvr>
                                        <p:cTn id="134" dur="26">
                                          <p:stCondLst>
                                            <p:cond delay="1642"/>
                                          </p:stCondLst>
                                        </p:cTn>
                                        <p:tgtEl>
                                          <p:spTgt spid="19">
                                            <p:txEl>
                                              <p:pRg st="1" end="1"/>
                                            </p:txEl>
                                          </p:spTgt>
                                        </p:tgtEl>
                                      </p:cBhvr>
                                      <p:to x="100000" y="90000"/>
                                    </p:animScale>
                                    <p:animScale>
                                      <p:cBhvr>
                                        <p:cTn id="135" dur="166" decel="50000">
                                          <p:stCondLst>
                                            <p:cond delay="1668"/>
                                          </p:stCondLst>
                                        </p:cTn>
                                        <p:tgtEl>
                                          <p:spTgt spid="19">
                                            <p:txEl>
                                              <p:pRg st="1" end="1"/>
                                            </p:txEl>
                                          </p:spTgt>
                                        </p:tgtEl>
                                      </p:cBhvr>
                                      <p:to x="100000" y="100000"/>
                                    </p:animScale>
                                    <p:animScale>
                                      <p:cBhvr>
                                        <p:cTn id="136" dur="26">
                                          <p:stCondLst>
                                            <p:cond delay="1808"/>
                                          </p:stCondLst>
                                        </p:cTn>
                                        <p:tgtEl>
                                          <p:spTgt spid="19">
                                            <p:txEl>
                                              <p:pRg st="1" end="1"/>
                                            </p:txEl>
                                          </p:spTgt>
                                        </p:tgtEl>
                                      </p:cBhvr>
                                      <p:to x="100000" y="95000"/>
                                    </p:animScale>
                                    <p:animScale>
                                      <p:cBhvr>
                                        <p:cTn id="137" dur="166" decel="50000">
                                          <p:stCondLst>
                                            <p:cond delay="1834"/>
                                          </p:stCondLst>
                                        </p:cTn>
                                        <p:tgtEl>
                                          <p:spTgt spid="19">
                                            <p:txEl>
                                              <p:pRg st="1" end="1"/>
                                            </p:txEl>
                                          </p:spTgt>
                                        </p:tgtEl>
                                      </p:cBhvr>
                                      <p:to x="100000" y="100000"/>
                                    </p:animScale>
                                  </p:childTnLst>
                                </p:cTn>
                              </p:par>
                              <p:par>
                                <p:cTn id="138" presetID="26" presetClass="entr" presetSubtype="0" fill="hold" nodeType="withEffect">
                                  <p:stCondLst>
                                    <p:cond delay="0"/>
                                  </p:stCondLst>
                                  <p:iterate type="lt">
                                    <p:tmPct val="0"/>
                                  </p:iterate>
                                  <p:childTnLst>
                                    <p:set>
                                      <p:cBhvr>
                                        <p:cTn id="139" dur="1" fill="hold">
                                          <p:stCondLst>
                                            <p:cond delay="0"/>
                                          </p:stCondLst>
                                        </p:cTn>
                                        <p:tgtEl>
                                          <p:spTgt spid="19">
                                            <p:txEl>
                                              <p:pRg st="2" end="2"/>
                                            </p:txEl>
                                          </p:spTgt>
                                        </p:tgtEl>
                                        <p:attrNameLst>
                                          <p:attrName>style.visibility</p:attrName>
                                        </p:attrNameLst>
                                      </p:cBhvr>
                                      <p:to>
                                        <p:strVal val="visible"/>
                                      </p:to>
                                    </p:set>
                                    <p:animEffect transition="in" filter="wipe(down)">
                                      <p:cBhvr>
                                        <p:cTn id="140" dur="580">
                                          <p:stCondLst>
                                            <p:cond delay="0"/>
                                          </p:stCondLst>
                                        </p:cTn>
                                        <p:tgtEl>
                                          <p:spTgt spid="19">
                                            <p:txEl>
                                              <p:pRg st="2" end="2"/>
                                            </p:txEl>
                                          </p:spTgt>
                                        </p:tgtEl>
                                      </p:cBhvr>
                                    </p:animEffect>
                                    <p:anim calcmode="lin" valueType="num">
                                      <p:cBhvr>
                                        <p:cTn id="141" dur="1822" tmFilter="0,0; 0.14,0.36; 0.43,0.73; 0.71,0.91; 1.0,1.0">
                                          <p:stCondLst>
                                            <p:cond delay="0"/>
                                          </p:stCondLst>
                                        </p:cTn>
                                        <p:tgtEl>
                                          <p:spTgt spid="19">
                                            <p:txEl>
                                              <p:pRg st="2" end="2"/>
                                            </p:txEl>
                                          </p:spTgt>
                                        </p:tgtEl>
                                        <p:attrNameLst>
                                          <p:attrName>ppt_x</p:attrName>
                                        </p:attrNameLst>
                                      </p:cBhvr>
                                      <p:tavLst>
                                        <p:tav tm="0">
                                          <p:val>
                                            <p:strVal val="#ppt_x-0.25"/>
                                          </p:val>
                                        </p:tav>
                                        <p:tav tm="100000">
                                          <p:val>
                                            <p:strVal val="#ppt_x"/>
                                          </p:val>
                                        </p:tav>
                                      </p:tavLst>
                                    </p:anim>
                                    <p:anim calcmode="lin" valueType="num">
                                      <p:cBhvr>
                                        <p:cTn id="142" dur="664" tmFilter="0.0,0.0; 0.25,0.07; 0.50,0.2; 0.75,0.467; 1.0,1.0">
                                          <p:stCondLst>
                                            <p:cond delay="0"/>
                                          </p:stCondLst>
                                        </p:cTn>
                                        <p:tgtEl>
                                          <p:spTgt spid="19">
                                            <p:txEl>
                                              <p:pRg st="2" end="2"/>
                                            </p:txEl>
                                          </p:spTgt>
                                        </p:tgtEl>
                                        <p:attrNameLst>
                                          <p:attrName>ppt_y</p:attrName>
                                        </p:attrNameLst>
                                      </p:cBhvr>
                                      <p:tavLst>
                                        <p:tav tm="0" fmla="#ppt_y-sin(pi*$)/3">
                                          <p:val>
                                            <p:fltVal val="0.5"/>
                                          </p:val>
                                        </p:tav>
                                        <p:tav tm="100000">
                                          <p:val>
                                            <p:fltVal val="1"/>
                                          </p:val>
                                        </p:tav>
                                      </p:tavLst>
                                    </p:anim>
                                    <p:anim calcmode="lin" valueType="num">
                                      <p:cBhvr>
                                        <p:cTn id="143" dur="664" tmFilter="0, 0; 0.125,0.2665; 0.25,0.4; 0.375,0.465; 0.5,0.5;  0.625,0.535; 0.75,0.6; 0.875,0.7335; 1,1">
                                          <p:stCondLst>
                                            <p:cond delay="664"/>
                                          </p:stCondLst>
                                        </p:cTn>
                                        <p:tgtEl>
                                          <p:spTgt spid="19">
                                            <p:txEl>
                                              <p:pRg st="2" end="2"/>
                                            </p:txEl>
                                          </p:spTgt>
                                        </p:tgtEl>
                                        <p:attrNameLst>
                                          <p:attrName>ppt_y</p:attrName>
                                        </p:attrNameLst>
                                      </p:cBhvr>
                                      <p:tavLst>
                                        <p:tav tm="0" fmla="#ppt_y-sin(pi*$)/9">
                                          <p:val>
                                            <p:fltVal val="0"/>
                                          </p:val>
                                        </p:tav>
                                        <p:tav tm="100000">
                                          <p:val>
                                            <p:fltVal val="1"/>
                                          </p:val>
                                        </p:tav>
                                      </p:tavLst>
                                    </p:anim>
                                    <p:anim calcmode="lin" valueType="num">
                                      <p:cBhvr>
                                        <p:cTn id="144" dur="332" tmFilter="0, 0; 0.125,0.2665; 0.25,0.4; 0.375,0.465; 0.5,0.5;  0.625,0.535; 0.75,0.6; 0.875,0.7335; 1,1">
                                          <p:stCondLst>
                                            <p:cond delay="1324"/>
                                          </p:stCondLst>
                                        </p:cTn>
                                        <p:tgtEl>
                                          <p:spTgt spid="19">
                                            <p:txEl>
                                              <p:pRg st="2" end="2"/>
                                            </p:txEl>
                                          </p:spTgt>
                                        </p:tgtEl>
                                        <p:attrNameLst>
                                          <p:attrName>ppt_y</p:attrName>
                                        </p:attrNameLst>
                                      </p:cBhvr>
                                      <p:tavLst>
                                        <p:tav tm="0" fmla="#ppt_y-sin(pi*$)/27">
                                          <p:val>
                                            <p:fltVal val="0"/>
                                          </p:val>
                                        </p:tav>
                                        <p:tav tm="100000">
                                          <p:val>
                                            <p:fltVal val="1"/>
                                          </p:val>
                                        </p:tav>
                                      </p:tavLst>
                                    </p:anim>
                                    <p:anim calcmode="lin" valueType="num">
                                      <p:cBhvr>
                                        <p:cTn id="145" dur="164" tmFilter="0, 0; 0.125,0.2665; 0.25,0.4; 0.375,0.465; 0.5,0.5;  0.625,0.535; 0.75,0.6; 0.875,0.7335; 1,1">
                                          <p:stCondLst>
                                            <p:cond delay="1656"/>
                                          </p:stCondLst>
                                        </p:cTn>
                                        <p:tgtEl>
                                          <p:spTgt spid="19">
                                            <p:txEl>
                                              <p:pRg st="2" end="2"/>
                                            </p:txEl>
                                          </p:spTgt>
                                        </p:tgtEl>
                                        <p:attrNameLst>
                                          <p:attrName>ppt_y</p:attrName>
                                        </p:attrNameLst>
                                      </p:cBhvr>
                                      <p:tavLst>
                                        <p:tav tm="0" fmla="#ppt_y-sin(pi*$)/81">
                                          <p:val>
                                            <p:fltVal val="0"/>
                                          </p:val>
                                        </p:tav>
                                        <p:tav tm="100000">
                                          <p:val>
                                            <p:fltVal val="1"/>
                                          </p:val>
                                        </p:tav>
                                      </p:tavLst>
                                    </p:anim>
                                    <p:animScale>
                                      <p:cBhvr>
                                        <p:cTn id="146" dur="26">
                                          <p:stCondLst>
                                            <p:cond delay="650"/>
                                          </p:stCondLst>
                                        </p:cTn>
                                        <p:tgtEl>
                                          <p:spTgt spid="19">
                                            <p:txEl>
                                              <p:pRg st="2" end="2"/>
                                            </p:txEl>
                                          </p:spTgt>
                                        </p:tgtEl>
                                      </p:cBhvr>
                                      <p:to x="100000" y="60000"/>
                                    </p:animScale>
                                    <p:animScale>
                                      <p:cBhvr>
                                        <p:cTn id="147" dur="166" decel="50000">
                                          <p:stCondLst>
                                            <p:cond delay="676"/>
                                          </p:stCondLst>
                                        </p:cTn>
                                        <p:tgtEl>
                                          <p:spTgt spid="19">
                                            <p:txEl>
                                              <p:pRg st="2" end="2"/>
                                            </p:txEl>
                                          </p:spTgt>
                                        </p:tgtEl>
                                      </p:cBhvr>
                                      <p:to x="100000" y="100000"/>
                                    </p:animScale>
                                    <p:animScale>
                                      <p:cBhvr>
                                        <p:cTn id="148" dur="26">
                                          <p:stCondLst>
                                            <p:cond delay="1312"/>
                                          </p:stCondLst>
                                        </p:cTn>
                                        <p:tgtEl>
                                          <p:spTgt spid="19">
                                            <p:txEl>
                                              <p:pRg st="2" end="2"/>
                                            </p:txEl>
                                          </p:spTgt>
                                        </p:tgtEl>
                                      </p:cBhvr>
                                      <p:to x="100000" y="80000"/>
                                    </p:animScale>
                                    <p:animScale>
                                      <p:cBhvr>
                                        <p:cTn id="149" dur="166" decel="50000">
                                          <p:stCondLst>
                                            <p:cond delay="1338"/>
                                          </p:stCondLst>
                                        </p:cTn>
                                        <p:tgtEl>
                                          <p:spTgt spid="19">
                                            <p:txEl>
                                              <p:pRg st="2" end="2"/>
                                            </p:txEl>
                                          </p:spTgt>
                                        </p:tgtEl>
                                      </p:cBhvr>
                                      <p:to x="100000" y="100000"/>
                                    </p:animScale>
                                    <p:animScale>
                                      <p:cBhvr>
                                        <p:cTn id="150" dur="26">
                                          <p:stCondLst>
                                            <p:cond delay="1642"/>
                                          </p:stCondLst>
                                        </p:cTn>
                                        <p:tgtEl>
                                          <p:spTgt spid="19">
                                            <p:txEl>
                                              <p:pRg st="2" end="2"/>
                                            </p:txEl>
                                          </p:spTgt>
                                        </p:tgtEl>
                                      </p:cBhvr>
                                      <p:to x="100000" y="90000"/>
                                    </p:animScale>
                                    <p:animScale>
                                      <p:cBhvr>
                                        <p:cTn id="151" dur="166" decel="50000">
                                          <p:stCondLst>
                                            <p:cond delay="1668"/>
                                          </p:stCondLst>
                                        </p:cTn>
                                        <p:tgtEl>
                                          <p:spTgt spid="19">
                                            <p:txEl>
                                              <p:pRg st="2" end="2"/>
                                            </p:txEl>
                                          </p:spTgt>
                                        </p:tgtEl>
                                      </p:cBhvr>
                                      <p:to x="100000" y="100000"/>
                                    </p:animScale>
                                    <p:animScale>
                                      <p:cBhvr>
                                        <p:cTn id="152" dur="26">
                                          <p:stCondLst>
                                            <p:cond delay="1808"/>
                                          </p:stCondLst>
                                        </p:cTn>
                                        <p:tgtEl>
                                          <p:spTgt spid="19">
                                            <p:txEl>
                                              <p:pRg st="2" end="2"/>
                                            </p:txEl>
                                          </p:spTgt>
                                        </p:tgtEl>
                                      </p:cBhvr>
                                      <p:to x="100000" y="95000"/>
                                    </p:animScale>
                                    <p:animScale>
                                      <p:cBhvr>
                                        <p:cTn id="153" dur="166" decel="50000">
                                          <p:stCondLst>
                                            <p:cond delay="1834"/>
                                          </p:stCondLst>
                                        </p:cTn>
                                        <p:tgtEl>
                                          <p:spTgt spid="19">
                                            <p:txEl>
                                              <p:pRg st="2" end="2"/>
                                            </p:txEl>
                                          </p:spTgt>
                                        </p:tgtEl>
                                      </p:cBhvr>
                                      <p:to x="100000" y="100000"/>
                                    </p:animScale>
                                  </p:childTnLst>
                                </p:cTn>
                              </p:par>
                            </p:childTnLst>
                          </p:cTn>
                        </p:par>
                      </p:childTnLst>
                    </p:cTn>
                  </p:par>
                  <p:par>
                    <p:cTn id="154" fill="hold">
                      <p:stCondLst>
                        <p:cond delay="indefinite"/>
                      </p:stCondLst>
                      <p:childTnLst>
                        <p:par>
                          <p:cTn id="155" fill="hold">
                            <p:stCondLst>
                              <p:cond delay="0"/>
                            </p:stCondLst>
                            <p:childTnLst>
                              <p:par>
                                <p:cTn id="156" presetID="56" presetClass="entr" presetSubtype="0" fill="hold" nodeType="clickEffect">
                                  <p:stCondLst>
                                    <p:cond delay="0"/>
                                  </p:stCondLst>
                                  <p:iterate type="lt">
                                    <p:tmPct val="10000"/>
                                  </p:iterate>
                                  <p:childTnLst>
                                    <p:set>
                                      <p:cBhvr>
                                        <p:cTn id="157" dur="1" fill="hold">
                                          <p:stCondLst>
                                            <p:cond delay="0"/>
                                          </p:stCondLst>
                                        </p:cTn>
                                        <p:tgtEl>
                                          <p:spTgt spid="24">
                                            <p:txEl>
                                              <p:pRg st="0" end="0"/>
                                            </p:txEl>
                                          </p:spTgt>
                                        </p:tgtEl>
                                        <p:attrNameLst>
                                          <p:attrName>style.visibility</p:attrName>
                                        </p:attrNameLst>
                                      </p:cBhvr>
                                      <p:to>
                                        <p:strVal val="visible"/>
                                      </p:to>
                                    </p:set>
                                    <p:anim by="(-#ppt_w*2)" calcmode="lin" valueType="num">
                                      <p:cBhvr rctx="PPT">
                                        <p:cTn id="158" dur="500" autoRev="1" fill="hold">
                                          <p:stCondLst>
                                            <p:cond delay="0"/>
                                          </p:stCondLst>
                                        </p:cTn>
                                        <p:tgtEl>
                                          <p:spTgt spid="24">
                                            <p:txEl>
                                              <p:pRg st="0" end="0"/>
                                            </p:txEl>
                                          </p:spTgt>
                                        </p:tgtEl>
                                        <p:attrNameLst>
                                          <p:attrName>ppt_w</p:attrName>
                                        </p:attrNameLst>
                                      </p:cBhvr>
                                    </p:anim>
                                    <p:anim by="(#ppt_w*0.50)" calcmode="lin" valueType="num">
                                      <p:cBhvr>
                                        <p:cTn id="159" dur="500" decel="50000" autoRev="1" fill="hold">
                                          <p:stCondLst>
                                            <p:cond delay="0"/>
                                          </p:stCondLst>
                                        </p:cTn>
                                        <p:tgtEl>
                                          <p:spTgt spid="24">
                                            <p:txEl>
                                              <p:pRg st="0" end="0"/>
                                            </p:txEl>
                                          </p:spTgt>
                                        </p:tgtEl>
                                        <p:attrNameLst>
                                          <p:attrName>ppt_x</p:attrName>
                                        </p:attrNameLst>
                                      </p:cBhvr>
                                    </p:anim>
                                    <p:anim from="(-#ppt_h/2)" to="(#ppt_y)" calcmode="lin" valueType="num">
                                      <p:cBhvr>
                                        <p:cTn id="160" dur="1000" fill="hold">
                                          <p:stCondLst>
                                            <p:cond delay="0"/>
                                          </p:stCondLst>
                                        </p:cTn>
                                        <p:tgtEl>
                                          <p:spTgt spid="24">
                                            <p:txEl>
                                              <p:pRg st="0" end="0"/>
                                            </p:txEl>
                                          </p:spTgt>
                                        </p:tgtEl>
                                        <p:attrNameLst>
                                          <p:attrName>ppt_y</p:attrName>
                                        </p:attrNameLst>
                                      </p:cBhvr>
                                    </p:anim>
                                    <p:animRot by="21600000">
                                      <p:cBhvr>
                                        <p:cTn id="161" dur="1000" fill="hold">
                                          <p:stCondLst>
                                            <p:cond delay="0"/>
                                          </p:stCondLst>
                                        </p:cTn>
                                        <p:tgtEl>
                                          <p:spTgt spid="24">
                                            <p:txEl>
                                              <p:pRg st="0" end="0"/>
                                            </p:txEl>
                                          </p:spTgt>
                                        </p:tgtEl>
                                        <p:attrNameLst>
                                          <p:attrName>r</p:attrName>
                                        </p:attrNameLst>
                                      </p:cBhvr>
                                    </p:animRot>
                                  </p:childTnLst>
                                </p:cTn>
                              </p:par>
                              <p:par>
                                <p:cTn id="162" presetID="56" presetClass="entr" presetSubtype="0" fill="hold" nodeType="withEffect">
                                  <p:stCondLst>
                                    <p:cond delay="0"/>
                                  </p:stCondLst>
                                  <p:iterate type="lt">
                                    <p:tmPct val="10000"/>
                                  </p:iterate>
                                  <p:childTnLst>
                                    <p:set>
                                      <p:cBhvr>
                                        <p:cTn id="163" dur="1" fill="hold">
                                          <p:stCondLst>
                                            <p:cond delay="0"/>
                                          </p:stCondLst>
                                        </p:cTn>
                                        <p:tgtEl>
                                          <p:spTgt spid="24">
                                            <p:txEl>
                                              <p:pRg st="1" end="1"/>
                                            </p:txEl>
                                          </p:spTgt>
                                        </p:tgtEl>
                                        <p:attrNameLst>
                                          <p:attrName>style.visibility</p:attrName>
                                        </p:attrNameLst>
                                      </p:cBhvr>
                                      <p:to>
                                        <p:strVal val="visible"/>
                                      </p:to>
                                    </p:set>
                                    <p:anim by="(-#ppt_w*2)" calcmode="lin" valueType="num">
                                      <p:cBhvr rctx="PPT">
                                        <p:cTn id="164" dur="500" autoRev="1" fill="hold">
                                          <p:stCondLst>
                                            <p:cond delay="0"/>
                                          </p:stCondLst>
                                        </p:cTn>
                                        <p:tgtEl>
                                          <p:spTgt spid="24">
                                            <p:txEl>
                                              <p:pRg st="1" end="1"/>
                                            </p:txEl>
                                          </p:spTgt>
                                        </p:tgtEl>
                                        <p:attrNameLst>
                                          <p:attrName>ppt_w</p:attrName>
                                        </p:attrNameLst>
                                      </p:cBhvr>
                                    </p:anim>
                                    <p:anim by="(#ppt_w*0.50)" calcmode="lin" valueType="num">
                                      <p:cBhvr>
                                        <p:cTn id="165" dur="500" decel="50000" autoRev="1" fill="hold">
                                          <p:stCondLst>
                                            <p:cond delay="0"/>
                                          </p:stCondLst>
                                        </p:cTn>
                                        <p:tgtEl>
                                          <p:spTgt spid="24">
                                            <p:txEl>
                                              <p:pRg st="1" end="1"/>
                                            </p:txEl>
                                          </p:spTgt>
                                        </p:tgtEl>
                                        <p:attrNameLst>
                                          <p:attrName>ppt_x</p:attrName>
                                        </p:attrNameLst>
                                      </p:cBhvr>
                                    </p:anim>
                                    <p:anim from="(-#ppt_h/2)" to="(#ppt_y)" calcmode="lin" valueType="num">
                                      <p:cBhvr>
                                        <p:cTn id="166" dur="1000" fill="hold">
                                          <p:stCondLst>
                                            <p:cond delay="0"/>
                                          </p:stCondLst>
                                        </p:cTn>
                                        <p:tgtEl>
                                          <p:spTgt spid="24">
                                            <p:txEl>
                                              <p:pRg st="1" end="1"/>
                                            </p:txEl>
                                          </p:spTgt>
                                        </p:tgtEl>
                                        <p:attrNameLst>
                                          <p:attrName>ppt_y</p:attrName>
                                        </p:attrNameLst>
                                      </p:cBhvr>
                                    </p:anim>
                                    <p:animRot by="21600000">
                                      <p:cBhvr>
                                        <p:cTn id="167" dur="1000" fill="hold">
                                          <p:stCondLst>
                                            <p:cond delay="0"/>
                                          </p:stCondLst>
                                        </p:cTn>
                                        <p:tgtEl>
                                          <p:spTgt spid="24">
                                            <p:txEl>
                                              <p:pRg st="1" end="1"/>
                                            </p:txEl>
                                          </p:spTgt>
                                        </p:tgtEl>
                                        <p:attrNameLst>
                                          <p:attrName>r</p:attrName>
                                        </p:attrNameLst>
                                      </p:cBhvr>
                                    </p:animRot>
                                  </p:childTnLst>
                                </p:cTn>
                              </p:par>
                              <p:par>
                                <p:cTn id="168" presetID="56" presetClass="entr" presetSubtype="0" fill="hold" nodeType="withEffect">
                                  <p:stCondLst>
                                    <p:cond delay="0"/>
                                  </p:stCondLst>
                                  <p:iterate type="lt">
                                    <p:tmPct val="10000"/>
                                  </p:iterate>
                                  <p:childTnLst>
                                    <p:set>
                                      <p:cBhvr>
                                        <p:cTn id="169" dur="1" fill="hold">
                                          <p:stCondLst>
                                            <p:cond delay="0"/>
                                          </p:stCondLst>
                                        </p:cTn>
                                        <p:tgtEl>
                                          <p:spTgt spid="24">
                                            <p:txEl>
                                              <p:pRg st="2" end="2"/>
                                            </p:txEl>
                                          </p:spTgt>
                                        </p:tgtEl>
                                        <p:attrNameLst>
                                          <p:attrName>style.visibility</p:attrName>
                                        </p:attrNameLst>
                                      </p:cBhvr>
                                      <p:to>
                                        <p:strVal val="visible"/>
                                      </p:to>
                                    </p:set>
                                    <p:anim by="(-#ppt_w*2)" calcmode="lin" valueType="num">
                                      <p:cBhvr rctx="PPT">
                                        <p:cTn id="170" dur="500" autoRev="1" fill="hold">
                                          <p:stCondLst>
                                            <p:cond delay="0"/>
                                          </p:stCondLst>
                                        </p:cTn>
                                        <p:tgtEl>
                                          <p:spTgt spid="24">
                                            <p:txEl>
                                              <p:pRg st="2" end="2"/>
                                            </p:txEl>
                                          </p:spTgt>
                                        </p:tgtEl>
                                        <p:attrNameLst>
                                          <p:attrName>ppt_w</p:attrName>
                                        </p:attrNameLst>
                                      </p:cBhvr>
                                    </p:anim>
                                    <p:anim by="(#ppt_w*0.50)" calcmode="lin" valueType="num">
                                      <p:cBhvr>
                                        <p:cTn id="171" dur="500" decel="50000" autoRev="1" fill="hold">
                                          <p:stCondLst>
                                            <p:cond delay="0"/>
                                          </p:stCondLst>
                                        </p:cTn>
                                        <p:tgtEl>
                                          <p:spTgt spid="24">
                                            <p:txEl>
                                              <p:pRg st="2" end="2"/>
                                            </p:txEl>
                                          </p:spTgt>
                                        </p:tgtEl>
                                        <p:attrNameLst>
                                          <p:attrName>ppt_x</p:attrName>
                                        </p:attrNameLst>
                                      </p:cBhvr>
                                    </p:anim>
                                    <p:anim from="(-#ppt_h/2)" to="(#ppt_y)" calcmode="lin" valueType="num">
                                      <p:cBhvr>
                                        <p:cTn id="172" dur="1000" fill="hold">
                                          <p:stCondLst>
                                            <p:cond delay="0"/>
                                          </p:stCondLst>
                                        </p:cTn>
                                        <p:tgtEl>
                                          <p:spTgt spid="24">
                                            <p:txEl>
                                              <p:pRg st="2" end="2"/>
                                            </p:txEl>
                                          </p:spTgt>
                                        </p:tgtEl>
                                        <p:attrNameLst>
                                          <p:attrName>ppt_y</p:attrName>
                                        </p:attrNameLst>
                                      </p:cBhvr>
                                    </p:anim>
                                    <p:animRot by="21600000">
                                      <p:cBhvr>
                                        <p:cTn id="173" dur="1000" fill="hold">
                                          <p:stCondLst>
                                            <p:cond delay="0"/>
                                          </p:stCondLst>
                                        </p:cTn>
                                        <p:tgtEl>
                                          <p:spTgt spid="24">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ky">
  <a:themeElements>
    <a:clrScheme name="Sky">
      <a:dk1>
        <a:sysClr val="windowText" lastClr="000000"/>
      </a:dk1>
      <a:lt1>
        <a:sysClr val="window" lastClr="FFFFFF"/>
      </a:lt1>
      <a:dk2>
        <a:srgbClr val="1782BF"/>
      </a:dk2>
      <a:lt2>
        <a:srgbClr val="62BCE9"/>
      </a:lt2>
      <a:accent1>
        <a:srgbClr val="073779"/>
      </a:accent1>
      <a:accent2>
        <a:srgbClr val="8FD9FB"/>
      </a:accent2>
      <a:accent3>
        <a:srgbClr val="FFCC00"/>
      </a:accent3>
      <a:accent4>
        <a:srgbClr val="EB6615"/>
      </a:accent4>
      <a:accent5>
        <a:srgbClr val="C76402"/>
      </a:accent5>
      <a:accent6>
        <a:srgbClr val="B523B4"/>
      </a:accent6>
      <a:hlink>
        <a:srgbClr val="FFDE26"/>
      </a:hlink>
      <a:folHlink>
        <a:srgbClr val="DEBE00"/>
      </a:folHlink>
    </a:clrScheme>
    <a:fontScheme name="Sky">
      <a:majorFont>
        <a:latin typeface="Arial Rounded MT Bold"/>
        <a:ea typeface=""/>
        <a:cs typeface=""/>
        <a:font script="Jpan" typeface="ＭＳ Ｐゴシック"/>
        <a:font script="Hans" typeface="宋体"/>
        <a:font script="Hant" typeface="新細明體"/>
      </a:majorFont>
      <a:minorFont>
        <a:latin typeface="Arial Rounded MT Bold"/>
        <a:ea typeface=""/>
        <a:cs typeface=""/>
        <a:font script="Jpan" typeface="ＭＳ Ｐゴシック"/>
        <a:font script="Hans" typeface="宋体"/>
        <a:font script="Hant" typeface="新細明體"/>
      </a:minorFont>
    </a:fontScheme>
    <a:fmtScheme name="Sky">
      <a:fillStyleLst>
        <a:solidFill>
          <a:schemeClr val="phClr"/>
        </a:solidFill>
        <a:solidFill>
          <a:schemeClr val="phClr">
            <a:alpha val="50000"/>
          </a:schemeClr>
        </a:solidFill>
        <a:gradFill rotWithShape="1">
          <a:gsLst>
            <a:gs pos="0">
              <a:schemeClr val="phClr">
                <a:shade val="30000"/>
                <a:satMod val="130000"/>
              </a:schemeClr>
            </a:gs>
            <a:gs pos="80000">
              <a:schemeClr val="phClr">
                <a:shade val="93000"/>
                <a:satMod val="130000"/>
              </a:schemeClr>
            </a:gs>
            <a:gs pos="100000">
              <a:schemeClr val="phClr">
                <a:shade val="94000"/>
                <a:satMod val="135000"/>
              </a:schemeClr>
            </a:gs>
          </a:gsLst>
          <a:lin ang="14400000" scaled="1"/>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63500" cap="flat" cmpd="sng" algn="ctr">
          <a:solidFill>
            <a:schemeClr val="phClr"/>
          </a:solidFill>
          <a:prstDash val="solid"/>
        </a:ln>
      </a:lnStyleLst>
      <a:effectStyleLst>
        <a:effectStyle>
          <a:effectLst/>
        </a:effectStyle>
        <a:effectStyle>
          <a:effectLst>
            <a:outerShdw blurRad="88900" dist="63500" dir="3000000" algn="br" rotWithShape="0">
              <a:srgbClr val="000000">
                <a:alpha val="35000"/>
              </a:srgbClr>
            </a:outerShdw>
          </a:effectLst>
        </a:effectStyle>
        <a:effectStyle>
          <a:effectLst>
            <a:innerShdw blurRad="50800" dist="25400" dir="6600000">
              <a:srgbClr val="000000">
                <a:alpha val="50000"/>
              </a:srgbClr>
            </a:innerShdw>
            <a:reflection blurRad="12700" stA="26000" endPos="28000" dist="38100" dir="5400000" sy="-100000" rotWithShape="0"/>
          </a:effectLst>
        </a:effectStyle>
      </a:effectStyleLst>
      <a:bgFillStyleLst>
        <a:solidFill>
          <a:schemeClr val="phClr"/>
        </a:solidFill>
        <a:gradFill rotWithShape="1">
          <a:gsLst>
            <a:gs pos="0">
              <a:schemeClr val="phClr">
                <a:tint val="100000"/>
                <a:satMod val="140000"/>
                <a:lumMod val="105000"/>
              </a:schemeClr>
            </a:gs>
            <a:gs pos="100000">
              <a:schemeClr val="phClr">
                <a:shade val="20000"/>
                <a:satMod val="250000"/>
                <a:lumMod val="110000"/>
              </a:schemeClr>
            </a:gs>
          </a:gsLst>
          <a:path path="circle">
            <a:fillToRect l="50000" t="50000" r="50000" b="50000"/>
          </a:path>
        </a:gradFill>
        <a:gradFill rotWithShape="1">
          <a:gsLst>
            <a:gs pos="0">
              <a:schemeClr val="phClr">
                <a:tint val="80000"/>
                <a:satMod val="300000"/>
              </a:schemeClr>
            </a:gs>
            <a:gs pos="100000">
              <a:schemeClr val="phClr">
                <a:shade val="30000"/>
                <a:satMod val="20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Advantage.thmx</Template>
  <TotalTime>3449</TotalTime>
  <Words>1597</Words>
  <Application>Microsoft Macintosh PowerPoint</Application>
  <PresentationFormat>On-screen Show (4:3)</PresentationFormat>
  <Paragraphs>322</Paragraphs>
  <Slides>46</Slides>
  <Notes>2</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Sky</vt:lpstr>
      <vt:lpstr>Good News!!</vt:lpstr>
      <vt:lpstr>PowerPoint Presentation</vt:lpstr>
      <vt:lpstr>Lesson 1</vt:lpstr>
      <vt:lpstr>PowerPoint Presentation</vt:lpstr>
      <vt:lpstr>    GOD IS ETERNAL! </vt:lpstr>
      <vt:lpstr>PowerPoint Presentation</vt:lpstr>
      <vt:lpstr>PowerPoint Presentation</vt:lpstr>
      <vt:lpstr>PowerPoint Presentation</vt:lpstr>
      <vt:lpstr>In six days God created light, the sky, earth, waters, grass, trees, fish, birds, animals and insects on land, and man </vt:lpstr>
      <vt:lpstr>Humanity’s Purpose:</vt:lpstr>
      <vt:lpstr>PowerPoint Presentation</vt:lpstr>
      <vt:lpstr>          Genesis 2:15 - 17</vt:lpstr>
      <vt:lpstr>PowerPoint Presentation</vt:lpstr>
      <vt:lpstr>PowerPoint Presentation</vt:lpstr>
      <vt:lpstr>PowerPoint Presentation</vt:lpstr>
      <vt:lpstr>PowerPoint Presentation</vt:lpstr>
      <vt:lpstr>SATAN’S DESTINY </vt:lpstr>
      <vt:lpstr>PowerPoint Presentation</vt:lpstr>
      <vt:lpstr>  Genesis 2:17 17 but of the tree of the knowledge of good and evil, thou shalt not eat of it: for in the day that thou eatest thereof thou shalt surely die.</vt:lpstr>
      <vt:lpstr> Adam became eternally separated from God and destined to spend eternity in hell, and then eventually the lake of fire. Because he offended holy God.    (Romans 5:12)</vt:lpstr>
      <vt:lpstr>PowerPoint Presentation</vt:lpstr>
      <vt:lpstr>PowerPoint Presentation</vt:lpstr>
      <vt:lpstr>PowerPoint Presentation</vt:lpstr>
      <vt:lpstr>Lesson 2</vt:lpstr>
      <vt:lpstr>PowerPoint Presentation</vt:lpstr>
      <vt:lpstr>PowerPoint Presentation</vt:lpstr>
      <vt:lpstr>PowerPoint Presentation</vt:lpstr>
      <vt:lpstr> Sin produces death of all kinds:  (Genesis 4:1-8) </vt:lpstr>
      <vt:lpstr>PowerPoint Presentation</vt:lpstr>
      <vt:lpstr>God was angry at the sins that separated us from him! Our sins came between us and God!</vt:lpstr>
      <vt:lpstr>     God hates sin because it separated us from him for an eternity.</vt:lpstr>
      <vt:lpstr>God’s punishment to the serpent / Satan / the deceiver in the garden of Eden.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Mark 16:15  And he said unto them, Go ye into all the world, and preach the gospel to every creature. </vt:lpstr>
      <vt:lpstr>PowerPoint Presentation</vt:lpstr>
      <vt:lpstr>PowerPoint Presentation</vt:lpstr>
    </vt:vector>
  </TitlesOfParts>
  <Company>DOCJ SM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Good News!!</dc:title>
  <dc:creator>Lashona Hypolite</dc:creator>
  <cp:lastModifiedBy>Byron Hypolite</cp:lastModifiedBy>
  <cp:revision>141</cp:revision>
  <dcterms:created xsi:type="dcterms:W3CDTF">2014-10-23T22:58:08Z</dcterms:created>
  <dcterms:modified xsi:type="dcterms:W3CDTF">2016-10-11T18:58:29Z</dcterms:modified>
</cp:coreProperties>
</file>